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Raleway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695F6B-57E8-4CA5-8E1C-FA9D9808ED93}">
  <a:tblStyle styleId="{C6695F6B-57E8-4CA5-8E1C-FA9D9808ED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aleway-italic.fntdata"/><Relationship Id="rId50" Type="http://schemas.openxmlformats.org/officeDocument/2006/relationships/font" Target="fonts/Raleway-bold.fntdata"/><Relationship Id="rId53" Type="http://schemas.openxmlformats.org/officeDocument/2006/relationships/font" Target="fonts/Lato-regular.fntdata"/><Relationship Id="rId52" Type="http://schemas.openxmlformats.org/officeDocument/2006/relationships/font" Target="fonts/Raleway-boldItalic.fntdata"/><Relationship Id="rId11" Type="http://schemas.openxmlformats.org/officeDocument/2006/relationships/slide" Target="slides/slide5.xml"/><Relationship Id="rId55" Type="http://schemas.openxmlformats.org/officeDocument/2006/relationships/font" Target="fonts/Lato-italic.fntdata"/><Relationship Id="rId10" Type="http://schemas.openxmlformats.org/officeDocument/2006/relationships/slide" Target="slides/slide4.xml"/><Relationship Id="rId54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La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cd9101569_7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cd9101569_7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cd9101569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5cd9101569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cd9101569_6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5cd9101569_6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cd9101569_6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5cd9101569_6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cd9101569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5cd9101569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cd9101569_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5cd9101569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cd9101569_8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5cd9101569_8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cd9101569_8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5cd9101569_8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cd9101569_8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5cd9101569_8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cdc3a048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5cdc3a048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cea7c47bf_2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5cea7c47bf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cea7c47bf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5cea7c47b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cd9101569_8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5cd9101569_8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cea7c47bf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5cea7c47bf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cd9101569_8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5cd9101569_8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cea7c47bf_2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5cea7c47bf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cd9101569_8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5cd9101569_8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cd9101569_8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5cd9101569_8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cd9101569_8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5cd9101569_8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cd9101569_8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5cd9101569_8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cd9101569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5cd9101569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cd910156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5cd910156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cea7c47bf_2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cea7c47bf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cd910156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5cd910156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cd9101569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cd9101569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cd9101569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5cd9101569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5cd9101569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5cd9101569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cd9101569_7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5cd9101569_7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cd9101569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5cd9101569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cd9101569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5cd9101569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5ce1f384f8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5ce1f384f8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cd9101569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5cd910156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ce1f384f8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ce1f384f8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5ce1f384f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5ce1f384f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cea7c47b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5cea7c47b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ce1f384f8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5ce1f384f8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ce1f384f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5ce1f384f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cd9101569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cd9101569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16.png"/><Relationship Id="rId7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23.png"/><Relationship Id="rId5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9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24.png"/><Relationship Id="rId7" Type="http://schemas.openxmlformats.org/officeDocument/2006/relationships/image" Target="../media/image29.png"/><Relationship Id="rId8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Relationship Id="rId7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2.png"/><Relationship Id="rId7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9" Type="http://schemas.openxmlformats.org/officeDocument/2006/relationships/image" Target="../media/image62.png"/><Relationship Id="rId5" Type="http://schemas.openxmlformats.org/officeDocument/2006/relationships/image" Target="../media/image52.png"/><Relationship Id="rId6" Type="http://schemas.openxmlformats.org/officeDocument/2006/relationships/image" Target="../media/image45.png"/><Relationship Id="rId7" Type="http://schemas.openxmlformats.org/officeDocument/2006/relationships/image" Target="../media/image57.png"/><Relationship Id="rId8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26.png"/><Relationship Id="rId9" Type="http://schemas.openxmlformats.org/officeDocument/2006/relationships/image" Target="../media/image48.png"/><Relationship Id="rId5" Type="http://schemas.openxmlformats.org/officeDocument/2006/relationships/image" Target="../media/image28.png"/><Relationship Id="rId6" Type="http://schemas.openxmlformats.org/officeDocument/2006/relationships/image" Target="../media/image52.png"/><Relationship Id="rId7" Type="http://schemas.openxmlformats.org/officeDocument/2006/relationships/image" Target="../media/image45.png"/><Relationship Id="rId8" Type="http://schemas.openxmlformats.org/officeDocument/2006/relationships/image" Target="../media/image5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Relationship Id="rId5" Type="http://schemas.openxmlformats.org/officeDocument/2006/relationships/image" Target="../media/image8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80.png"/><Relationship Id="rId5" Type="http://schemas.openxmlformats.org/officeDocument/2006/relationships/image" Target="../media/image69.png"/><Relationship Id="rId6" Type="http://schemas.openxmlformats.org/officeDocument/2006/relationships/image" Target="../media/image56.png"/><Relationship Id="rId7" Type="http://schemas.openxmlformats.org/officeDocument/2006/relationships/image" Target="../media/image6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Relationship Id="rId4" Type="http://schemas.openxmlformats.org/officeDocument/2006/relationships/image" Target="../media/image67.png"/><Relationship Id="rId5" Type="http://schemas.openxmlformats.org/officeDocument/2006/relationships/image" Target="../media/image61.png"/><Relationship Id="rId6" Type="http://schemas.openxmlformats.org/officeDocument/2006/relationships/image" Target="../media/image60.png"/><Relationship Id="rId7" Type="http://schemas.openxmlformats.org/officeDocument/2006/relationships/image" Target="../media/image65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2.png"/><Relationship Id="rId1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5.png"/><Relationship Id="rId4" Type="http://schemas.openxmlformats.org/officeDocument/2006/relationships/image" Target="../media/image64.png"/><Relationship Id="rId9" Type="http://schemas.openxmlformats.org/officeDocument/2006/relationships/image" Target="../media/image71.png"/><Relationship Id="rId5" Type="http://schemas.openxmlformats.org/officeDocument/2006/relationships/image" Target="../media/image70.png"/><Relationship Id="rId6" Type="http://schemas.openxmlformats.org/officeDocument/2006/relationships/image" Target="../media/image68.png"/><Relationship Id="rId7" Type="http://schemas.openxmlformats.org/officeDocument/2006/relationships/image" Target="../media/image76.png"/><Relationship Id="rId8" Type="http://schemas.openxmlformats.org/officeDocument/2006/relationships/image" Target="../media/image66.png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1.png"/><Relationship Id="rId4" Type="http://schemas.openxmlformats.org/officeDocument/2006/relationships/image" Target="../media/image83.png"/><Relationship Id="rId9" Type="http://schemas.openxmlformats.org/officeDocument/2006/relationships/image" Target="../media/image61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84.png"/><Relationship Id="rId8" Type="http://schemas.openxmlformats.org/officeDocument/2006/relationships/image" Target="../media/image6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9.png"/><Relationship Id="rId6" Type="http://schemas.openxmlformats.org/officeDocument/2006/relationships/image" Target="../media/image87.png"/><Relationship Id="rId7" Type="http://schemas.openxmlformats.org/officeDocument/2006/relationships/image" Target="../media/image91.png"/><Relationship Id="rId8" Type="http://schemas.openxmlformats.org/officeDocument/2006/relationships/image" Target="../media/image8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0.png"/><Relationship Id="rId4" Type="http://schemas.openxmlformats.org/officeDocument/2006/relationships/image" Target="../media/image95.png"/><Relationship Id="rId5" Type="http://schemas.openxmlformats.org/officeDocument/2006/relationships/image" Target="../media/image88.png"/><Relationship Id="rId6" Type="http://schemas.openxmlformats.org/officeDocument/2006/relationships/image" Target="../media/image93.png"/><Relationship Id="rId7" Type="http://schemas.openxmlformats.org/officeDocument/2006/relationships/image" Target="../media/image9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ravelweek.visitkorea.or.kr/" TargetMode="External"/><Relationship Id="rId4" Type="http://schemas.openxmlformats.org/officeDocument/2006/relationships/hyperlink" Target="https://travelweek.visitkorea.or.kr/" TargetMode="External"/><Relationship Id="rId5" Type="http://schemas.openxmlformats.org/officeDocument/2006/relationships/hyperlink" Target="https://travelweek.visitkorea.or.kr/" TargetMode="External"/><Relationship Id="rId6" Type="http://schemas.openxmlformats.org/officeDocument/2006/relationships/hyperlink" Target="https://travelweek.visitkorea.or.kr/" TargetMode="External"/><Relationship Id="rId7" Type="http://schemas.openxmlformats.org/officeDocument/2006/relationships/hyperlink" Target="https://travelweek.visitkorea.or.kr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8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2.png"/><Relationship Id="rId4" Type="http://schemas.openxmlformats.org/officeDocument/2006/relationships/image" Target="../media/image100.png"/><Relationship Id="rId5" Type="http://schemas.openxmlformats.org/officeDocument/2006/relationships/image" Target="../media/image9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6.jpg"/><Relationship Id="rId4" Type="http://schemas.openxmlformats.org/officeDocument/2006/relationships/image" Target="../media/image99.jpg"/><Relationship Id="rId5" Type="http://schemas.openxmlformats.org/officeDocument/2006/relationships/image" Target="../media/image101.jpg"/><Relationship Id="rId6" Type="http://schemas.openxmlformats.org/officeDocument/2006/relationships/image" Target="../media/image107.jpg"/><Relationship Id="rId7" Type="http://schemas.openxmlformats.org/officeDocument/2006/relationships/image" Target="../media/image96.jpg"/><Relationship Id="rId8" Type="http://schemas.openxmlformats.org/officeDocument/2006/relationships/image" Target="../media/image9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5.jpg"/><Relationship Id="rId4" Type="http://schemas.openxmlformats.org/officeDocument/2006/relationships/image" Target="../media/image111.png"/><Relationship Id="rId5" Type="http://schemas.openxmlformats.org/officeDocument/2006/relationships/image" Target="../media/image10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5.jpg"/><Relationship Id="rId4" Type="http://schemas.openxmlformats.org/officeDocument/2006/relationships/image" Target="../media/image10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5.png"/><Relationship Id="rId4" Type="http://schemas.openxmlformats.org/officeDocument/2006/relationships/image" Target="../media/image1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4.jpg"/><Relationship Id="rId4" Type="http://schemas.openxmlformats.org/officeDocument/2006/relationships/image" Target="../media/image10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8.png"/><Relationship Id="rId4" Type="http://schemas.openxmlformats.org/officeDocument/2006/relationships/image" Target="../media/image112.png"/><Relationship Id="rId5" Type="http://schemas.openxmlformats.org/officeDocument/2006/relationships/hyperlink" Target="https://www.ggtour.or.kr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6.png"/><Relationship Id="rId4" Type="http://schemas.openxmlformats.org/officeDocument/2006/relationships/image" Target="../media/image1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117.png"/><Relationship Id="rId13" Type="http://schemas.openxmlformats.org/officeDocument/2006/relationships/image" Target="../media/image14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15" Type="http://schemas.openxmlformats.org/officeDocument/2006/relationships/image" Target="../media/image4.png"/><Relationship Id="rId14" Type="http://schemas.openxmlformats.org/officeDocument/2006/relationships/image" Target="../media/image3.png"/><Relationship Id="rId17" Type="http://schemas.openxmlformats.org/officeDocument/2006/relationships/image" Target="../media/image13.png"/><Relationship Id="rId16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11.jp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47075" y="1061825"/>
            <a:ext cx="85206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/>
              <a:t>2nd Project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2992925" y="2971475"/>
            <a:ext cx="32289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 sz="1800"/>
              <a:t>5조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 sz="1800"/>
              <a:t>조원 : 민병호, 장채연, 김민중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22"/>
          <p:cNvGraphicFramePr/>
          <p:nvPr/>
        </p:nvGraphicFramePr>
        <p:xfrm>
          <a:off x="1299150" y="147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{C6695F6B-57E8-4CA5-8E1C-FA9D9808ED93}</a:tableStyleId>
              </a:tblPr>
              <a:tblGrid>
                <a:gridCol w="1644125"/>
                <a:gridCol w="976275"/>
                <a:gridCol w="838025"/>
                <a:gridCol w="654525"/>
                <a:gridCol w="1034725"/>
                <a:gridCol w="1303500"/>
              </a:tblGrid>
              <a:tr h="29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FIELD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TYPE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KEY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Default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Extra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2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NAME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1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REGION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PLACE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THEME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MEMBER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1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PICTURE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3" name="Google Shape;173;p22"/>
          <p:cNvSpPr txBox="1"/>
          <p:nvPr>
            <p:ph type="ctrTitle"/>
          </p:nvPr>
        </p:nvSpPr>
        <p:spPr>
          <a:xfrm>
            <a:off x="-183075" y="-69475"/>
            <a:ext cx="35964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DB스키마(Travel)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Google Shape;178;p23"/>
          <p:cNvGraphicFramePr/>
          <p:nvPr/>
        </p:nvGraphicFramePr>
        <p:xfrm>
          <a:off x="812938" y="9293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{C6695F6B-57E8-4CA5-8E1C-FA9D9808ED93}</a:tableStyleId>
              </a:tblPr>
              <a:tblGrid>
                <a:gridCol w="853875"/>
                <a:gridCol w="1383975"/>
                <a:gridCol w="876825"/>
                <a:gridCol w="935875"/>
                <a:gridCol w="935875"/>
                <a:gridCol w="2425400"/>
              </a:tblGrid>
              <a:tr h="30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FIELD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TYPE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KEY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DEFAULT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설명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</a:t>
                      </a:r>
                      <a:r>
                        <a:rPr lang="ko" sz="900"/>
                        <a:t>d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Varchar(10)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No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PRI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회원 정보를 구별하는 기본키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</a:t>
                      </a:r>
                      <a:r>
                        <a:rPr lang="ko" sz="900"/>
                        <a:t>w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Varchar(10)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No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</a:t>
                      </a:r>
                      <a:r>
                        <a:rPr lang="ko" sz="900"/>
                        <a:t>ame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Varchar(10)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No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G</a:t>
                      </a:r>
                      <a:r>
                        <a:rPr lang="ko" sz="900"/>
                        <a:t>ender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Varchar(10)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</a:t>
                      </a:r>
                      <a:r>
                        <a:rPr lang="ko" sz="900"/>
                        <a:t>el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Varchar(15)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</a:t>
                      </a:r>
                      <a:r>
                        <a:rPr lang="ko" sz="900"/>
                        <a:t>ear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Varchar(4)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M</a:t>
                      </a:r>
                      <a:r>
                        <a:rPr lang="ko" sz="900"/>
                        <a:t>onth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Varchar(2)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</a:t>
                      </a:r>
                      <a:r>
                        <a:rPr lang="ko" sz="900"/>
                        <a:t>ay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Varchar(2)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E</a:t>
                      </a:r>
                      <a:r>
                        <a:rPr lang="ko" sz="900"/>
                        <a:t>mail1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Varchar(10)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E</a:t>
                      </a:r>
                      <a:r>
                        <a:rPr lang="ko" sz="900"/>
                        <a:t>mail2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Varchar(10)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</a:t>
                      </a:r>
                      <a:r>
                        <a:rPr lang="ko" sz="900"/>
                        <a:t>ddr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Varchar(30)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9" name="Google Shape;179;p23"/>
          <p:cNvSpPr txBox="1"/>
          <p:nvPr>
            <p:ph type="ctrTitle"/>
          </p:nvPr>
        </p:nvSpPr>
        <p:spPr>
          <a:xfrm>
            <a:off x="-115300" y="-57700"/>
            <a:ext cx="3912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DB스키마(Member)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24"/>
          <p:cNvGraphicFramePr/>
          <p:nvPr/>
        </p:nvGraphicFramePr>
        <p:xfrm>
          <a:off x="786188" y="11537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{C6695F6B-57E8-4CA5-8E1C-FA9D9808ED93}</a:tableStyleId>
              </a:tblPr>
              <a:tblGrid>
                <a:gridCol w="857625"/>
                <a:gridCol w="1390050"/>
                <a:gridCol w="880675"/>
                <a:gridCol w="939975"/>
                <a:gridCol w="939975"/>
                <a:gridCol w="2436025"/>
              </a:tblGrid>
              <a:tr h="35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FIELD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TYPE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KEY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DEFAULT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설명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50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Num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Int(11)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No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PRI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auto_increment, </a:t>
                      </a:r>
                      <a:endParaRPr sz="9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자동으로 1씩 숫자 증가하여 부여 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36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Title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Varchar(30)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6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Content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Text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6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Date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Datetime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6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Bpw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Varchar(10)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6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Bid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Varchar(20)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6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Hit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Int(11)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5" name="Google Shape;185;p24"/>
          <p:cNvSpPr txBox="1"/>
          <p:nvPr>
            <p:ph type="ctrTitle"/>
          </p:nvPr>
        </p:nvSpPr>
        <p:spPr>
          <a:xfrm>
            <a:off x="-220475" y="-34050"/>
            <a:ext cx="3912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DB스키마(Board)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25"/>
          <p:cNvGraphicFramePr/>
          <p:nvPr/>
        </p:nvGraphicFramePr>
        <p:xfrm>
          <a:off x="743550" y="11487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{C6695F6B-57E8-4CA5-8E1C-FA9D9808ED93}</a:tableStyleId>
              </a:tblPr>
              <a:tblGrid>
                <a:gridCol w="868500"/>
                <a:gridCol w="1407675"/>
                <a:gridCol w="891850"/>
                <a:gridCol w="951900"/>
                <a:gridCol w="951900"/>
                <a:gridCol w="2466950"/>
              </a:tblGrid>
              <a:tr h="38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FIELD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TYPE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KEY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DEFAULT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설명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544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Cnum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Int(11)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No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PRI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auto_increment, </a:t>
                      </a:r>
                      <a:endParaRPr sz="9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자동으로 1씩 숫자 증가하여 부여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38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Cid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Varchar(10)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8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Comment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Text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8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Date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Datetime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8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Bnum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Int(11)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1" name="Google Shape;191;p25"/>
          <p:cNvSpPr txBox="1"/>
          <p:nvPr>
            <p:ph type="ctrTitle"/>
          </p:nvPr>
        </p:nvSpPr>
        <p:spPr>
          <a:xfrm>
            <a:off x="84325" y="-34050"/>
            <a:ext cx="4161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DB스키마(Comment)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ctrTitle"/>
          </p:nvPr>
        </p:nvSpPr>
        <p:spPr>
          <a:xfrm>
            <a:off x="-220475" y="-34050"/>
            <a:ext cx="2187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 회원가입</a:t>
            </a:r>
            <a:endParaRPr sz="3000"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6213"/>
            <a:ext cx="8839196" cy="401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013" y="3058750"/>
            <a:ext cx="309562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/>
          <p:nvPr/>
        </p:nvSpPr>
        <p:spPr>
          <a:xfrm>
            <a:off x="3664825" y="3990275"/>
            <a:ext cx="1535400" cy="63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26"/>
          <p:cNvCxnSpPr>
            <a:stCxn id="199" idx="3"/>
            <a:endCxn id="198" idx="1"/>
          </p:cNvCxnSpPr>
          <p:nvPr/>
        </p:nvCxnSpPr>
        <p:spPr>
          <a:xfrm flipH="1" rot="10800000">
            <a:off x="5200225" y="3668375"/>
            <a:ext cx="511800" cy="64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6"/>
          <p:cNvSpPr/>
          <p:nvPr/>
        </p:nvSpPr>
        <p:spPr>
          <a:xfrm>
            <a:off x="6954700" y="3785100"/>
            <a:ext cx="700500" cy="268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ctrTitle"/>
          </p:nvPr>
        </p:nvSpPr>
        <p:spPr>
          <a:xfrm>
            <a:off x="-220475" y="-34050"/>
            <a:ext cx="2187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 회원가입</a:t>
            </a:r>
            <a:endParaRPr sz="3000"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9750"/>
            <a:ext cx="3580785" cy="2896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400" y="1294800"/>
            <a:ext cx="4359350" cy="3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9" name="Google Shape;209;p27"/>
          <p:cNvCxnSpPr/>
          <p:nvPr/>
        </p:nvCxnSpPr>
        <p:spPr>
          <a:xfrm>
            <a:off x="1542400" y="1230450"/>
            <a:ext cx="443400" cy="753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0" name="Google Shape;21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1380" y="1562563"/>
            <a:ext cx="1752150" cy="359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27"/>
          <p:cNvCxnSpPr/>
          <p:nvPr/>
        </p:nvCxnSpPr>
        <p:spPr>
          <a:xfrm>
            <a:off x="1509180" y="1208400"/>
            <a:ext cx="620700" cy="288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27"/>
          <p:cNvSpPr/>
          <p:nvPr/>
        </p:nvSpPr>
        <p:spPr>
          <a:xfrm>
            <a:off x="2485500" y="1521134"/>
            <a:ext cx="1528200" cy="88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 txBox="1"/>
          <p:nvPr/>
        </p:nvSpPr>
        <p:spPr>
          <a:xfrm>
            <a:off x="4010325" y="1712775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Lato"/>
                <a:ea typeface="Lato"/>
                <a:cs typeface="Lato"/>
                <a:sym typeface="Lato"/>
              </a:rPr>
              <a:t>Keyup funuction 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Lato"/>
                <a:ea typeface="Lato"/>
                <a:cs typeface="Lato"/>
                <a:sym typeface="Lato"/>
              </a:rPr>
              <a:t>- id입력시 마다 DB와 확인하여 중복 여부 체크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4010325" y="2428325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Lato"/>
                <a:ea typeface="Lato"/>
                <a:cs typeface="Lato"/>
                <a:sym typeface="Lato"/>
              </a:rPr>
              <a:t>Type </a:t>
            </a:r>
            <a:r>
              <a:rPr lang="ko" sz="800">
                <a:latin typeface="Lato"/>
                <a:ea typeface="Lato"/>
                <a:cs typeface="Lato"/>
                <a:sym typeface="Lato"/>
              </a:rPr>
              <a:t>- ‘password’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6450" y="495746"/>
            <a:ext cx="3027550" cy="23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9138" y="2971121"/>
            <a:ext cx="4440059" cy="4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ctrTitle"/>
          </p:nvPr>
        </p:nvSpPr>
        <p:spPr>
          <a:xfrm>
            <a:off x="-220475" y="-34050"/>
            <a:ext cx="2187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 회원가입</a:t>
            </a:r>
            <a:endParaRPr sz="3000"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250" y="3344350"/>
            <a:ext cx="83820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5025" y="2317163"/>
            <a:ext cx="16859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547013"/>
            <a:ext cx="8315325" cy="17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8"/>
          <p:cNvCxnSpPr>
            <a:endCxn id="223" idx="1"/>
          </p:cNvCxnSpPr>
          <p:nvPr/>
        </p:nvCxnSpPr>
        <p:spPr>
          <a:xfrm>
            <a:off x="1966725" y="2309325"/>
            <a:ext cx="888300" cy="507900"/>
          </a:xfrm>
          <a:prstGeom prst="bentConnector3">
            <a:avLst>
              <a:gd fmla="val -157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8"/>
          <p:cNvCxnSpPr>
            <a:stCxn id="223" idx="3"/>
            <a:endCxn id="222" idx="0"/>
          </p:cNvCxnSpPr>
          <p:nvPr/>
        </p:nvCxnSpPr>
        <p:spPr>
          <a:xfrm>
            <a:off x="4540950" y="2817225"/>
            <a:ext cx="637200" cy="5271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ctrTitle"/>
          </p:nvPr>
        </p:nvSpPr>
        <p:spPr>
          <a:xfrm>
            <a:off x="-144275" y="-34050"/>
            <a:ext cx="2956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 회원정보(수정)</a:t>
            </a:r>
            <a:endParaRPr sz="3000"/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2050"/>
            <a:ext cx="4639109" cy="28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324" y="2030175"/>
            <a:ext cx="1028700" cy="323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34" name="Google Shape;234;p29"/>
          <p:cNvSpPr/>
          <p:nvPr/>
        </p:nvSpPr>
        <p:spPr>
          <a:xfrm>
            <a:off x="693350" y="2756250"/>
            <a:ext cx="2653200" cy="52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" name="Google Shape;235;p29"/>
          <p:cNvCxnSpPr>
            <a:stCxn id="234" idx="0"/>
            <a:endCxn id="236" idx="1"/>
          </p:cNvCxnSpPr>
          <p:nvPr/>
        </p:nvCxnSpPr>
        <p:spPr>
          <a:xfrm rot="-5400000">
            <a:off x="1474700" y="2020800"/>
            <a:ext cx="1280700" cy="1902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7" name="Google Shape;237;p29"/>
          <p:cNvCxnSpPr>
            <a:stCxn id="236" idx="2"/>
            <a:endCxn id="233" idx="0"/>
          </p:cNvCxnSpPr>
          <p:nvPr/>
        </p:nvCxnSpPr>
        <p:spPr>
          <a:xfrm flipH="1" rot="-5400000">
            <a:off x="3855423" y="1889225"/>
            <a:ext cx="281100" cy="600"/>
          </a:xfrm>
          <a:prstGeom prst="bentConnector3">
            <a:avLst>
              <a:gd fmla="val 5001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8" name="Google Shape;23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1350" y="4009225"/>
            <a:ext cx="5448086" cy="11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605250"/>
            <a:ext cx="5448075" cy="11819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29"/>
          <p:cNvCxnSpPr/>
          <p:nvPr/>
        </p:nvCxnSpPr>
        <p:spPr>
          <a:xfrm>
            <a:off x="5419425" y="4546225"/>
            <a:ext cx="1506900" cy="3183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29"/>
          <p:cNvCxnSpPr/>
          <p:nvPr/>
        </p:nvCxnSpPr>
        <p:spPr>
          <a:xfrm>
            <a:off x="5419425" y="4546225"/>
            <a:ext cx="1506900" cy="3183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9"/>
          <p:cNvCxnSpPr/>
          <p:nvPr/>
        </p:nvCxnSpPr>
        <p:spPr>
          <a:xfrm>
            <a:off x="5419425" y="4546225"/>
            <a:ext cx="1506900" cy="3183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29"/>
          <p:cNvCxnSpPr/>
          <p:nvPr/>
        </p:nvCxnSpPr>
        <p:spPr>
          <a:xfrm>
            <a:off x="5426500" y="4553300"/>
            <a:ext cx="2638800" cy="2973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4" name="Google Shape;24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1175" y="482575"/>
            <a:ext cx="3235125" cy="641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81175" y="1200500"/>
            <a:ext cx="3362826" cy="274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10175" y="1202125"/>
            <a:ext cx="3570997" cy="546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ctrTitle"/>
          </p:nvPr>
        </p:nvSpPr>
        <p:spPr>
          <a:xfrm>
            <a:off x="-68075" y="-34050"/>
            <a:ext cx="2844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 회원정보(삭제)</a:t>
            </a:r>
            <a:endParaRPr sz="3000"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5" y="584050"/>
            <a:ext cx="5000951" cy="30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/>
          <p:nvPr/>
        </p:nvSpPr>
        <p:spPr>
          <a:xfrm>
            <a:off x="49525" y="3279800"/>
            <a:ext cx="792300" cy="24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05250"/>
            <a:ext cx="6574950" cy="11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9450" y="4121400"/>
            <a:ext cx="5514550" cy="10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/>
        </p:nvSpPr>
        <p:spPr>
          <a:xfrm>
            <a:off x="6622175" y="3605250"/>
            <a:ext cx="1804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member 갯수 6 -&gt; 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ctrTitle"/>
          </p:nvPr>
        </p:nvSpPr>
        <p:spPr>
          <a:xfrm>
            <a:off x="-296675" y="-34050"/>
            <a:ext cx="46419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아이디, 비밀번호 찾기</a:t>
            </a:r>
            <a:endParaRPr sz="3000"/>
          </a:p>
        </p:txBody>
      </p:sp>
      <p:grpSp>
        <p:nvGrpSpPr>
          <p:cNvPr id="261" name="Google Shape;261;p31"/>
          <p:cNvGrpSpPr/>
          <p:nvPr/>
        </p:nvGrpSpPr>
        <p:grpSpPr>
          <a:xfrm>
            <a:off x="75925" y="605900"/>
            <a:ext cx="8915675" cy="1755256"/>
            <a:chOff x="152125" y="682100"/>
            <a:chExt cx="8915675" cy="1755256"/>
          </a:xfrm>
        </p:grpSpPr>
        <p:pic>
          <p:nvPicPr>
            <p:cNvPr id="262" name="Google Shape;26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125" y="683725"/>
              <a:ext cx="2693025" cy="1752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3" name="Google Shape;263;p31"/>
            <p:cNvCxnSpPr>
              <a:stCxn id="262" idx="3"/>
              <a:endCxn id="264" idx="1"/>
            </p:cNvCxnSpPr>
            <p:nvPr/>
          </p:nvCxnSpPr>
          <p:spPr>
            <a:xfrm>
              <a:off x="2845150" y="1559725"/>
              <a:ext cx="327300" cy="600"/>
            </a:xfrm>
            <a:prstGeom prst="bentConnector3">
              <a:avLst>
                <a:gd fmla="val 49985" name="adj1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265" name="Google Shape;26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31725" y="682100"/>
              <a:ext cx="2636076" cy="175525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6" name="Google Shape;266;p31"/>
            <p:cNvCxnSpPr>
              <a:stCxn id="264" idx="3"/>
              <a:endCxn id="265" idx="1"/>
            </p:cNvCxnSpPr>
            <p:nvPr/>
          </p:nvCxnSpPr>
          <p:spPr>
            <a:xfrm>
              <a:off x="6007626" y="1559726"/>
              <a:ext cx="424200" cy="600"/>
            </a:xfrm>
            <a:prstGeom prst="bentConnector3">
              <a:avLst>
                <a:gd fmla="val 49988" name="adj1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264" name="Google Shape;264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72350" y="804675"/>
              <a:ext cx="2835276" cy="15101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2740525"/>
            <a:ext cx="4287484" cy="24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4684" y="2861706"/>
            <a:ext cx="4399316" cy="216061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/>
        </p:nvSpPr>
        <p:spPr>
          <a:xfrm>
            <a:off x="76200" y="2433800"/>
            <a:ext cx="737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findid.jsp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4668475" y="2419350"/>
            <a:ext cx="737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login</a:t>
            </a:r>
            <a:r>
              <a:rPr lang="ko" sz="1100">
                <a:latin typeface="Lato"/>
                <a:ea typeface="Lato"/>
                <a:cs typeface="Lato"/>
                <a:sym typeface="Lato"/>
              </a:rPr>
              <a:t>.jsp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1" name="Google Shape;271;p31"/>
          <p:cNvCxnSpPr/>
          <p:nvPr/>
        </p:nvCxnSpPr>
        <p:spPr>
          <a:xfrm>
            <a:off x="657975" y="2837050"/>
            <a:ext cx="382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31"/>
          <p:cNvCxnSpPr>
            <a:stCxn id="267" idx="3"/>
            <a:endCxn id="268" idx="1"/>
          </p:cNvCxnSpPr>
          <p:nvPr/>
        </p:nvCxnSpPr>
        <p:spPr>
          <a:xfrm>
            <a:off x="4363684" y="3942012"/>
            <a:ext cx="381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799475" y="117300"/>
            <a:ext cx="7775400" cy="44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AutoNum type="arabicPeriod"/>
            </a:pPr>
            <a:r>
              <a:rPr b="1" lang="ko">
                <a:latin typeface="Courier New"/>
                <a:ea typeface="Courier New"/>
                <a:cs typeface="Courier New"/>
                <a:sym typeface="Courier New"/>
              </a:rPr>
              <a:t>프로젝트 개요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AutoNum type="arabicPeriod"/>
            </a:pPr>
            <a:r>
              <a:rPr b="1" lang="ko">
                <a:latin typeface="Courier New"/>
                <a:ea typeface="Courier New"/>
                <a:cs typeface="Courier New"/>
                <a:sym typeface="Courier New"/>
              </a:rPr>
              <a:t>활용 기술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AutoNum type="arabicPeriod"/>
            </a:pPr>
            <a:r>
              <a:rPr b="1" lang="ko">
                <a:latin typeface="Courier New"/>
                <a:ea typeface="Courier New"/>
                <a:cs typeface="Courier New"/>
                <a:sym typeface="Courier New"/>
              </a:rPr>
              <a:t>역할 분담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AutoNum type="arabicPeriod"/>
            </a:pPr>
            <a:r>
              <a:rPr b="1" lang="ko">
                <a:latin typeface="Courier New"/>
                <a:ea typeface="Courier New"/>
                <a:cs typeface="Courier New"/>
                <a:sym typeface="Courier New"/>
              </a:rPr>
              <a:t>Class Diagram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AutoNum type="arabicPeriod"/>
            </a:pPr>
            <a:r>
              <a:rPr b="1" lang="ko">
                <a:latin typeface="Courier New"/>
                <a:ea typeface="Courier New"/>
                <a:cs typeface="Courier New"/>
                <a:sym typeface="Courier New"/>
              </a:rPr>
              <a:t>흐름도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AutoNum type="arabicPeriod"/>
            </a:pPr>
            <a:r>
              <a:rPr b="1" lang="ko">
                <a:latin typeface="Courier New"/>
                <a:ea typeface="Courier New"/>
                <a:cs typeface="Courier New"/>
                <a:sym typeface="Courier New"/>
              </a:rPr>
              <a:t>DB스키마(List, Travel, Member, Board, Comment)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AutoNum type="arabicPeriod"/>
            </a:pPr>
            <a:r>
              <a:rPr b="1" lang="ko">
                <a:latin typeface="Courier New"/>
                <a:ea typeface="Courier New"/>
                <a:cs typeface="Courier New"/>
                <a:sym typeface="Courier New"/>
              </a:rPr>
              <a:t>시연 설명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Courier New"/>
                <a:ea typeface="Courier New"/>
                <a:cs typeface="Courier New"/>
                <a:sym typeface="Courier New"/>
              </a:rPr>
              <a:t>7-1) 회원가입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Courier New"/>
                <a:ea typeface="Courier New"/>
                <a:cs typeface="Courier New"/>
                <a:sym typeface="Courier New"/>
              </a:rPr>
              <a:t>7-2) 회원정보(수정, 삭제)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Courier New"/>
                <a:ea typeface="Courier New"/>
                <a:cs typeface="Courier New"/>
                <a:sym typeface="Courier New"/>
              </a:rPr>
              <a:t>7-3) 아이디, 비밀번호 찾기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Courier New"/>
                <a:ea typeface="Courier New"/>
                <a:cs typeface="Courier New"/>
                <a:sym typeface="Courier New"/>
              </a:rPr>
              <a:t>7-4) 로그인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Courier New"/>
                <a:ea typeface="Courier New"/>
                <a:cs typeface="Courier New"/>
                <a:sym typeface="Courier New"/>
              </a:rPr>
              <a:t>7-5) 게시판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Courier New"/>
                <a:ea typeface="Courier New"/>
                <a:cs typeface="Courier New"/>
                <a:sym typeface="Courier New"/>
              </a:rPr>
              <a:t>7-6) 지역별, 테마별, 멤버별 여행지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Courier New"/>
                <a:ea typeface="Courier New"/>
                <a:cs typeface="Courier New"/>
                <a:sym typeface="Courier New"/>
              </a:rPr>
              <a:t>7-7) 나의 여행계획</a:t>
            </a:r>
            <a:endParaRPr>
              <a:latin typeface="Gulim"/>
              <a:ea typeface="Gulim"/>
              <a:cs typeface="Gulim"/>
              <a:sym typeface="Guli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latin typeface="Gulim"/>
              <a:ea typeface="Gulim"/>
              <a:cs typeface="Gulim"/>
              <a:sym typeface="Guli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/>
          <p:nvPr>
            <p:ph type="ctrTitle"/>
          </p:nvPr>
        </p:nvSpPr>
        <p:spPr>
          <a:xfrm>
            <a:off x="-109475" y="-83575"/>
            <a:ext cx="119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목차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ctrTitle"/>
          </p:nvPr>
        </p:nvSpPr>
        <p:spPr>
          <a:xfrm>
            <a:off x="-296675" y="-34050"/>
            <a:ext cx="46419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아이디, 비밀번호 찾기</a:t>
            </a:r>
            <a:endParaRPr sz="3000"/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75" y="3727500"/>
            <a:ext cx="2176550" cy="14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3150" y="3699400"/>
            <a:ext cx="3143051" cy="14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32"/>
          <p:cNvCxnSpPr>
            <a:stCxn id="278" idx="3"/>
            <a:endCxn id="279" idx="1"/>
          </p:cNvCxnSpPr>
          <p:nvPr/>
        </p:nvCxnSpPr>
        <p:spPr>
          <a:xfrm>
            <a:off x="3439825" y="4435500"/>
            <a:ext cx="283200" cy="600"/>
          </a:xfrm>
          <a:prstGeom prst="bentConnector3">
            <a:avLst>
              <a:gd fmla="val 50022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1" name="Google Shape;2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1133" y="3727800"/>
            <a:ext cx="2032717" cy="141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32"/>
          <p:cNvCxnSpPr>
            <a:stCxn id="279" idx="3"/>
            <a:endCxn id="281" idx="1"/>
          </p:cNvCxnSpPr>
          <p:nvPr/>
        </p:nvCxnSpPr>
        <p:spPr>
          <a:xfrm>
            <a:off x="6866201" y="4435500"/>
            <a:ext cx="2550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3" name="Google Shape;28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4050" y="552325"/>
            <a:ext cx="2689950" cy="317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2125" y="1285550"/>
            <a:ext cx="3767275" cy="189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32"/>
          <p:cNvCxnSpPr/>
          <p:nvPr/>
        </p:nvCxnSpPr>
        <p:spPr>
          <a:xfrm flipH="1" rot="10800000">
            <a:off x="2985625" y="2773300"/>
            <a:ext cx="1139100" cy="393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32"/>
          <p:cNvSpPr txBox="1"/>
          <p:nvPr/>
        </p:nvSpPr>
        <p:spPr>
          <a:xfrm>
            <a:off x="90350" y="1811200"/>
            <a:ext cx="9072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findpw</a:t>
            </a:r>
            <a:r>
              <a:rPr lang="ko" sz="1100">
                <a:latin typeface="Lato"/>
                <a:ea typeface="Lato"/>
                <a:cs typeface="Lato"/>
                <a:sym typeface="Lato"/>
              </a:rPr>
              <a:t>.jsp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4118400" y="944800"/>
            <a:ext cx="9072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login</a:t>
            </a:r>
            <a:r>
              <a:rPr lang="ko" sz="1100">
                <a:latin typeface="Lato"/>
                <a:ea typeface="Lato"/>
                <a:cs typeface="Lato"/>
                <a:sym typeface="Lato"/>
              </a:rPr>
              <a:t>.jsp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>
            <p:ph type="ctrTitle"/>
          </p:nvPr>
        </p:nvSpPr>
        <p:spPr>
          <a:xfrm>
            <a:off x="-296675" y="-34050"/>
            <a:ext cx="2187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로그인</a:t>
            </a:r>
            <a:endParaRPr sz="3000"/>
          </a:p>
        </p:txBody>
      </p:sp>
      <p:pic>
        <p:nvPicPr>
          <p:cNvPr id="293" name="Google Shape;2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94" y="1033050"/>
            <a:ext cx="1645950" cy="6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1950" y="499650"/>
            <a:ext cx="2693025" cy="175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33"/>
          <p:cNvCxnSpPr>
            <a:stCxn id="294" idx="3"/>
            <a:endCxn id="296" idx="1"/>
          </p:cNvCxnSpPr>
          <p:nvPr/>
        </p:nvCxnSpPr>
        <p:spPr>
          <a:xfrm flipH="1" rot="10800000">
            <a:off x="4694975" y="976050"/>
            <a:ext cx="309300" cy="399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33"/>
          <p:cNvCxnSpPr>
            <a:stCxn id="294" idx="3"/>
            <a:endCxn id="298" idx="1"/>
          </p:cNvCxnSpPr>
          <p:nvPr/>
        </p:nvCxnSpPr>
        <p:spPr>
          <a:xfrm>
            <a:off x="4694975" y="1375650"/>
            <a:ext cx="309300" cy="5100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33"/>
          <p:cNvCxnSpPr>
            <a:stCxn id="294" idx="3"/>
            <a:endCxn id="300" idx="1"/>
          </p:cNvCxnSpPr>
          <p:nvPr/>
        </p:nvCxnSpPr>
        <p:spPr>
          <a:xfrm>
            <a:off x="4694975" y="1375650"/>
            <a:ext cx="309300" cy="1719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01" name="Google Shape;301;p33"/>
          <p:cNvGrpSpPr/>
          <p:nvPr/>
        </p:nvGrpSpPr>
        <p:grpSpPr>
          <a:xfrm>
            <a:off x="5004375" y="537763"/>
            <a:ext cx="4152150" cy="818121"/>
            <a:chOff x="5004375" y="156763"/>
            <a:chExt cx="4152150" cy="818121"/>
          </a:xfrm>
        </p:grpSpPr>
        <p:pic>
          <p:nvPicPr>
            <p:cNvPr id="302" name="Google Shape;302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79875" y="156763"/>
              <a:ext cx="2776650" cy="8181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3" name="Google Shape;303;p33"/>
            <p:cNvGrpSpPr/>
            <p:nvPr/>
          </p:nvGrpSpPr>
          <p:grpSpPr>
            <a:xfrm>
              <a:off x="5004375" y="234950"/>
              <a:ext cx="1082700" cy="509100"/>
              <a:chOff x="3325100" y="345475"/>
              <a:chExt cx="1082700" cy="509100"/>
            </a:xfrm>
          </p:grpSpPr>
          <p:sp>
            <p:nvSpPr>
              <p:cNvPr id="304" name="Google Shape;304;p33"/>
              <p:cNvSpPr txBox="1"/>
              <p:nvPr/>
            </p:nvSpPr>
            <p:spPr>
              <a:xfrm>
                <a:off x="3325100" y="345475"/>
                <a:ext cx="905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ID : 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96" name="Google Shape;296;p33"/>
              <p:cNvSpPr txBox="1"/>
              <p:nvPr/>
            </p:nvSpPr>
            <p:spPr>
              <a:xfrm>
                <a:off x="3325100" y="556375"/>
                <a:ext cx="1082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PW :   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305" name="Google Shape;305;p33"/>
            <p:cNvCxnSpPr/>
            <p:nvPr/>
          </p:nvCxnSpPr>
          <p:spPr>
            <a:xfrm>
              <a:off x="5827875" y="562225"/>
              <a:ext cx="552000" cy="7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06" name="Google Shape;306;p33"/>
          <p:cNvGrpSpPr/>
          <p:nvPr/>
        </p:nvGrpSpPr>
        <p:grpSpPr>
          <a:xfrm>
            <a:off x="5004375" y="1450525"/>
            <a:ext cx="4139625" cy="811925"/>
            <a:chOff x="5004375" y="993325"/>
            <a:chExt cx="4139625" cy="811925"/>
          </a:xfrm>
        </p:grpSpPr>
        <p:pic>
          <p:nvPicPr>
            <p:cNvPr id="307" name="Google Shape;307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67350" y="993325"/>
              <a:ext cx="2776650" cy="8119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8" name="Google Shape;308;p33"/>
            <p:cNvGrpSpPr/>
            <p:nvPr/>
          </p:nvGrpSpPr>
          <p:grpSpPr>
            <a:xfrm>
              <a:off x="5004375" y="1068538"/>
              <a:ext cx="1082700" cy="509100"/>
              <a:chOff x="3325100" y="345475"/>
              <a:chExt cx="1082700" cy="509100"/>
            </a:xfrm>
          </p:grpSpPr>
          <p:sp>
            <p:nvSpPr>
              <p:cNvPr id="309" name="Google Shape;309;p33"/>
              <p:cNvSpPr txBox="1"/>
              <p:nvPr/>
            </p:nvSpPr>
            <p:spPr>
              <a:xfrm>
                <a:off x="3325100" y="345475"/>
                <a:ext cx="905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ID : test1 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98" name="Google Shape;298;p33"/>
              <p:cNvSpPr txBox="1"/>
              <p:nvPr/>
            </p:nvSpPr>
            <p:spPr>
              <a:xfrm>
                <a:off x="3325100" y="556375"/>
                <a:ext cx="1082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PW :   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310" name="Google Shape;310;p33"/>
            <p:cNvCxnSpPr/>
            <p:nvPr/>
          </p:nvCxnSpPr>
          <p:spPr>
            <a:xfrm>
              <a:off x="5827875" y="1395688"/>
              <a:ext cx="552000" cy="7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11" name="Google Shape;311;p33"/>
          <p:cNvGrpSpPr/>
          <p:nvPr/>
        </p:nvGrpSpPr>
        <p:grpSpPr>
          <a:xfrm>
            <a:off x="5004375" y="2214013"/>
            <a:ext cx="2895000" cy="520200"/>
            <a:chOff x="5004375" y="1902138"/>
            <a:chExt cx="2895000" cy="520200"/>
          </a:xfrm>
        </p:grpSpPr>
        <p:grpSp>
          <p:nvGrpSpPr>
            <p:cNvPr id="312" name="Google Shape;312;p33"/>
            <p:cNvGrpSpPr/>
            <p:nvPr/>
          </p:nvGrpSpPr>
          <p:grpSpPr>
            <a:xfrm>
              <a:off x="5004375" y="1902138"/>
              <a:ext cx="1082700" cy="520200"/>
              <a:chOff x="3135575" y="2694350"/>
              <a:chExt cx="1082700" cy="520200"/>
            </a:xfrm>
          </p:grpSpPr>
          <p:sp>
            <p:nvSpPr>
              <p:cNvPr id="313" name="Google Shape;313;p33"/>
              <p:cNvSpPr txBox="1"/>
              <p:nvPr/>
            </p:nvSpPr>
            <p:spPr>
              <a:xfrm>
                <a:off x="3148100" y="2694350"/>
                <a:ext cx="905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ID : test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4" name="Google Shape;314;p33"/>
              <p:cNvSpPr txBox="1"/>
              <p:nvPr/>
            </p:nvSpPr>
            <p:spPr>
              <a:xfrm>
                <a:off x="3135575" y="2916350"/>
                <a:ext cx="1082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PW : test1 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315" name="Google Shape;315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08475" y="2061400"/>
              <a:ext cx="1290900" cy="201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6" name="Google Shape;316;p33"/>
            <p:cNvCxnSpPr/>
            <p:nvPr/>
          </p:nvCxnSpPr>
          <p:spPr>
            <a:xfrm>
              <a:off x="5980275" y="2184888"/>
              <a:ext cx="552000" cy="7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17" name="Google Shape;317;p33"/>
          <p:cNvGrpSpPr/>
          <p:nvPr/>
        </p:nvGrpSpPr>
        <p:grpSpPr>
          <a:xfrm>
            <a:off x="5004375" y="2724138"/>
            <a:ext cx="3062915" cy="520200"/>
            <a:chOff x="4972250" y="2571738"/>
            <a:chExt cx="3062915" cy="520200"/>
          </a:xfrm>
        </p:grpSpPr>
        <p:grpSp>
          <p:nvGrpSpPr>
            <p:cNvPr id="318" name="Google Shape;318;p33"/>
            <p:cNvGrpSpPr/>
            <p:nvPr/>
          </p:nvGrpSpPr>
          <p:grpSpPr>
            <a:xfrm>
              <a:off x="4972250" y="2571738"/>
              <a:ext cx="1082700" cy="520200"/>
              <a:chOff x="3135575" y="2694350"/>
              <a:chExt cx="1082700" cy="520200"/>
            </a:xfrm>
          </p:grpSpPr>
          <p:sp>
            <p:nvSpPr>
              <p:cNvPr id="319" name="Google Shape;319;p33"/>
              <p:cNvSpPr txBox="1"/>
              <p:nvPr/>
            </p:nvSpPr>
            <p:spPr>
              <a:xfrm>
                <a:off x="3148100" y="2694350"/>
                <a:ext cx="905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ID : test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00" name="Google Shape;300;p33"/>
              <p:cNvSpPr txBox="1"/>
              <p:nvPr/>
            </p:nvSpPr>
            <p:spPr>
              <a:xfrm>
                <a:off x="3135575" y="2916350"/>
                <a:ext cx="1082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PW : test  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320" name="Google Shape;320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94450" y="2772675"/>
              <a:ext cx="1440715" cy="201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1" name="Google Shape;321;p33"/>
            <p:cNvCxnSpPr/>
            <p:nvPr/>
          </p:nvCxnSpPr>
          <p:spPr>
            <a:xfrm>
              <a:off x="5927500" y="2869913"/>
              <a:ext cx="552000" cy="7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322" name="Google Shape;322;p33"/>
          <p:cNvCxnSpPr>
            <a:stCxn id="293" idx="3"/>
          </p:cNvCxnSpPr>
          <p:nvPr/>
        </p:nvCxnSpPr>
        <p:spPr>
          <a:xfrm>
            <a:off x="1768744" y="1357175"/>
            <a:ext cx="261900" cy="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23" name="Google Shape;323;p33"/>
          <p:cNvGrpSpPr/>
          <p:nvPr/>
        </p:nvGrpSpPr>
        <p:grpSpPr>
          <a:xfrm>
            <a:off x="5004375" y="3181338"/>
            <a:ext cx="1507250" cy="520200"/>
            <a:chOff x="4972250" y="2571738"/>
            <a:chExt cx="1507250" cy="520200"/>
          </a:xfrm>
        </p:grpSpPr>
        <p:grpSp>
          <p:nvGrpSpPr>
            <p:cNvPr id="324" name="Google Shape;324;p33"/>
            <p:cNvGrpSpPr/>
            <p:nvPr/>
          </p:nvGrpSpPr>
          <p:grpSpPr>
            <a:xfrm>
              <a:off x="4972250" y="2571738"/>
              <a:ext cx="1082700" cy="520200"/>
              <a:chOff x="3135575" y="2694350"/>
              <a:chExt cx="1082700" cy="520200"/>
            </a:xfrm>
          </p:grpSpPr>
          <p:sp>
            <p:nvSpPr>
              <p:cNvPr id="325" name="Google Shape;325;p33"/>
              <p:cNvSpPr txBox="1"/>
              <p:nvPr/>
            </p:nvSpPr>
            <p:spPr>
              <a:xfrm>
                <a:off x="3148100" y="2694350"/>
                <a:ext cx="905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ID : test1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6" name="Google Shape;326;p33"/>
              <p:cNvSpPr txBox="1"/>
              <p:nvPr/>
            </p:nvSpPr>
            <p:spPr>
              <a:xfrm>
                <a:off x="3135575" y="2916350"/>
                <a:ext cx="1082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PW : test1  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327" name="Google Shape;327;p33"/>
            <p:cNvCxnSpPr/>
            <p:nvPr/>
          </p:nvCxnSpPr>
          <p:spPr>
            <a:xfrm>
              <a:off x="5927500" y="2869913"/>
              <a:ext cx="552000" cy="7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328" name="Google Shape;328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1975" y="3181350"/>
            <a:ext cx="1772425" cy="6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33"/>
          <p:cNvCxnSpPr>
            <a:stCxn id="294" idx="3"/>
            <a:endCxn id="326" idx="1"/>
          </p:cNvCxnSpPr>
          <p:nvPr/>
        </p:nvCxnSpPr>
        <p:spPr>
          <a:xfrm>
            <a:off x="4694975" y="1375650"/>
            <a:ext cx="309300" cy="21768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33"/>
          <p:cNvCxnSpPr>
            <a:stCxn id="294" idx="3"/>
            <a:endCxn id="314" idx="1"/>
          </p:cNvCxnSpPr>
          <p:nvPr/>
        </p:nvCxnSpPr>
        <p:spPr>
          <a:xfrm>
            <a:off x="4694975" y="1375650"/>
            <a:ext cx="309300" cy="1209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1" name="Google Shape;331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2147650"/>
            <a:ext cx="3594074" cy="299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00600" y="3993771"/>
            <a:ext cx="3327375" cy="103517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3"/>
          <p:cNvSpPr/>
          <p:nvPr/>
        </p:nvSpPr>
        <p:spPr>
          <a:xfrm>
            <a:off x="1712150" y="2136650"/>
            <a:ext cx="1365300" cy="12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4" name="Google Shape;334;p33"/>
          <p:cNvCxnSpPr>
            <a:stCxn id="333" idx="3"/>
            <a:endCxn id="332" idx="1"/>
          </p:cNvCxnSpPr>
          <p:nvPr/>
        </p:nvCxnSpPr>
        <p:spPr>
          <a:xfrm>
            <a:off x="3077450" y="2199500"/>
            <a:ext cx="1723200" cy="2311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33"/>
          <p:cNvSpPr txBox="1"/>
          <p:nvPr/>
        </p:nvSpPr>
        <p:spPr>
          <a:xfrm>
            <a:off x="0" y="1841050"/>
            <a:ext cx="9072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login</a:t>
            </a:r>
            <a:r>
              <a:rPr lang="ko" sz="1100">
                <a:latin typeface="Lato"/>
                <a:ea typeface="Lato"/>
                <a:cs typeface="Lato"/>
                <a:sym typeface="Lato"/>
              </a:rPr>
              <a:t>.jsp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3"/>
          <p:cNvSpPr txBox="1"/>
          <p:nvPr/>
        </p:nvSpPr>
        <p:spPr>
          <a:xfrm>
            <a:off x="4813175" y="3706050"/>
            <a:ext cx="9072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login.jsp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47650"/>
            <a:ext cx="3288965" cy="29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4"/>
          <p:cNvSpPr txBox="1"/>
          <p:nvPr>
            <p:ph type="ctrTitle"/>
          </p:nvPr>
        </p:nvSpPr>
        <p:spPr>
          <a:xfrm>
            <a:off x="-296675" y="-34050"/>
            <a:ext cx="2187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로그인</a:t>
            </a:r>
            <a:endParaRPr sz="3000"/>
          </a:p>
        </p:txBody>
      </p:sp>
      <p:pic>
        <p:nvPicPr>
          <p:cNvPr id="343" name="Google Shape;3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94" y="1033050"/>
            <a:ext cx="1645950" cy="6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1950" y="499650"/>
            <a:ext cx="2693025" cy="175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34"/>
          <p:cNvCxnSpPr>
            <a:stCxn id="344" idx="3"/>
            <a:endCxn id="346" idx="1"/>
          </p:cNvCxnSpPr>
          <p:nvPr/>
        </p:nvCxnSpPr>
        <p:spPr>
          <a:xfrm flipH="1" rot="10800000">
            <a:off x="4694975" y="976050"/>
            <a:ext cx="309300" cy="399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34"/>
          <p:cNvCxnSpPr>
            <a:stCxn id="344" idx="3"/>
            <a:endCxn id="348" idx="1"/>
          </p:cNvCxnSpPr>
          <p:nvPr/>
        </p:nvCxnSpPr>
        <p:spPr>
          <a:xfrm>
            <a:off x="4694975" y="1375650"/>
            <a:ext cx="309300" cy="5100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34"/>
          <p:cNvCxnSpPr>
            <a:stCxn id="344" idx="3"/>
            <a:endCxn id="350" idx="1"/>
          </p:cNvCxnSpPr>
          <p:nvPr/>
        </p:nvCxnSpPr>
        <p:spPr>
          <a:xfrm>
            <a:off x="4694975" y="1375650"/>
            <a:ext cx="309300" cy="1719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51" name="Google Shape;351;p34"/>
          <p:cNvGrpSpPr/>
          <p:nvPr/>
        </p:nvGrpSpPr>
        <p:grpSpPr>
          <a:xfrm>
            <a:off x="5004375" y="537763"/>
            <a:ext cx="4152150" cy="818121"/>
            <a:chOff x="5004375" y="156763"/>
            <a:chExt cx="4152150" cy="818121"/>
          </a:xfrm>
        </p:grpSpPr>
        <p:pic>
          <p:nvPicPr>
            <p:cNvPr id="352" name="Google Shape;352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79875" y="156763"/>
              <a:ext cx="2776650" cy="8181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3" name="Google Shape;353;p34"/>
            <p:cNvGrpSpPr/>
            <p:nvPr/>
          </p:nvGrpSpPr>
          <p:grpSpPr>
            <a:xfrm>
              <a:off x="5004375" y="234950"/>
              <a:ext cx="1082700" cy="509100"/>
              <a:chOff x="3325100" y="345475"/>
              <a:chExt cx="1082700" cy="509100"/>
            </a:xfrm>
          </p:grpSpPr>
          <p:sp>
            <p:nvSpPr>
              <p:cNvPr id="354" name="Google Shape;354;p34"/>
              <p:cNvSpPr txBox="1"/>
              <p:nvPr/>
            </p:nvSpPr>
            <p:spPr>
              <a:xfrm>
                <a:off x="3325100" y="345475"/>
                <a:ext cx="905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ID : 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" name="Google Shape;346;p34"/>
              <p:cNvSpPr txBox="1"/>
              <p:nvPr/>
            </p:nvSpPr>
            <p:spPr>
              <a:xfrm>
                <a:off x="3325100" y="556375"/>
                <a:ext cx="1082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PW :   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355" name="Google Shape;355;p34"/>
            <p:cNvCxnSpPr/>
            <p:nvPr/>
          </p:nvCxnSpPr>
          <p:spPr>
            <a:xfrm>
              <a:off x="5827875" y="562225"/>
              <a:ext cx="552000" cy="7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56" name="Google Shape;356;p34"/>
          <p:cNvGrpSpPr/>
          <p:nvPr/>
        </p:nvGrpSpPr>
        <p:grpSpPr>
          <a:xfrm>
            <a:off x="5004375" y="1450525"/>
            <a:ext cx="4139625" cy="811925"/>
            <a:chOff x="5004375" y="993325"/>
            <a:chExt cx="4139625" cy="811925"/>
          </a:xfrm>
        </p:grpSpPr>
        <p:pic>
          <p:nvPicPr>
            <p:cNvPr id="357" name="Google Shape;357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67350" y="993325"/>
              <a:ext cx="2776650" cy="8119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8" name="Google Shape;358;p34"/>
            <p:cNvGrpSpPr/>
            <p:nvPr/>
          </p:nvGrpSpPr>
          <p:grpSpPr>
            <a:xfrm>
              <a:off x="5004375" y="1068538"/>
              <a:ext cx="1082700" cy="509100"/>
              <a:chOff x="3325100" y="345475"/>
              <a:chExt cx="1082700" cy="509100"/>
            </a:xfrm>
          </p:grpSpPr>
          <p:sp>
            <p:nvSpPr>
              <p:cNvPr id="359" name="Google Shape;359;p34"/>
              <p:cNvSpPr txBox="1"/>
              <p:nvPr/>
            </p:nvSpPr>
            <p:spPr>
              <a:xfrm>
                <a:off x="3325100" y="345475"/>
                <a:ext cx="905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ID : test1 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8" name="Google Shape;348;p34"/>
              <p:cNvSpPr txBox="1"/>
              <p:nvPr/>
            </p:nvSpPr>
            <p:spPr>
              <a:xfrm>
                <a:off x="3325100" y="556375"/>
                <a:ext cx="1082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PW :   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360" name="Google Shape;360;p34"/>
            <p:cNvCxnSpPr/>
            <p:nvPr/>
          </p:nvCxnSpPr>
          <p:spPr>
            <a:xfrm>
              <a:off x="5827875" y="1395688"/>
              <a:ext cx="552000" cy="7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61" name="Google Shape;361;p34"/>
          <p:cNvGrpSpPr/>
          <p:nvPr/>
        </p:nvGrpSpPr>
        <p:grpSpPr>
          <a:xfrm>
            <a:off x="5004375" y="2214013"/>
            <a:ext cx="2895000" cy="520200"/>
            <a:chOff x="5004375" y="1902138"/>
            <a:chExt cx="2895000" cy="520200"/>
          </a:xfrm>
        </p:grpSpPr>
        <p:grpSp>
          <p:nvGrpSpPr>
            <p:cNvPr id="362" name="Google Shape;362;p34"/>
            <p:cNvGrpSpPr/>
            <p:nvPr/>
          </p:nvGrpSpPr>
          <p:grpSpPr>
            <a:xfrm>
              <a:off x="5004375" y="1902138"/>
              <a:ext cx="1082700" cy="520200"/>
              <a:chOff x="3135575" y="2694350"/>
              <a:chExt cx="1082700" cy="520200"/>
            </a:xfrm>
          </p:grpSpPr>
          <p:sp>
            <p:nvSpPr>
              <p:cNvPr id="363" name="Google Shape;363;p34"/>
              <p:cNvSpPr txBox="1"/>
              <p:nvPr/>
            </p:nvSpPr>
            <p:spPr>
              <a:xfrm>
                <a:off x="3148100" y="2694350"/>
                <a:ext cx="905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ID : test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4" name="Google Shape;364;p34"/>
              <p:cNvSpPr txBox="1"/>
              <p:nvPr/>
            </p:nvSpPr>
            <p:spPr>
              <a:xfrm>
                <a:off x="3135575" y="2916350"/>
                <a:ext cx="1082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PW : test1 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365" name="Google Shape;365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608475" y="2061400"/>
              <a:ext cx="1290900" cy="201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66" name="Google Shape;366;p34"/>
            <p:cNvCxnSpPr/>
            <p:nvPr/>
          </p:nvCxnSpPr>
          <p:spPr>
            <a:xfrm>
              <a:off x="5980275" y="2184888"/>
              <a:ext cx="552000" cy="7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67" name="Google Shape;367;p34"/>
          <p:cNvGrpSpPr/>
          <p:nvPr/>
        </p:nvGrpSpPr>
        <p:grpSpPr>
          <a:xfrm>
            <a:off x="5004375" y="2724138"/>
            <a:ext cx="3062915" cy="520200"/>
            <a:chOff x="4972250" y="2571738"/>
            <a:chExt cx="3062915" cy="520200"/>
          </a:xfrm>
        </p:grpSpPr>
        <p:grpSp>
          <p:nvGrpSpPr>
            <p:cNvPr id="368" name="Google Shape;368;p34"/>
            <p:cNvGrpSpPr/>
            <p:nvPr/>
          </p:nvGrpSpPr>
          <p:grpSpPr>
            <a:xfrm>
              <a:off x="4972250" y="2571738"/>
              <a:ext cx="1082700" cy="520200"/>
              <a:chOff x="3135575" y="2694350"/>
              <a:chExt cx="1082700" cy="520200"/>
            </a:xfrm>
          </p:grpSpPr>
          <p:sp>
            <p:nvSpPr>
              <p:cNvPr id="369" name="Google Shape;369;p34"/>
              <p:cNvSpPr txBox="1"/>
              <p:nvPr/>
            </p:nvSpPr>
            <p:spPr>
              <a:xfrm>
                <a:off x="3148100" y="2694350"/>
                <a:ext cx="905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ID : test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50" name="Google Shape;350;p34"/>
              <p:cNvSpPr txBox="1"/>
              <p:nvPr/>
            </p:nvSpPr>
            <p:spPr>
              <a:xfrm>
                <a:off x="3135575" y="2916350"/>
                <a:ext cx="1082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PW : test  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370" name="Google Shape;370;p3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94450" y="2772675"/>
              <a:ext cx="1440715" cy="201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1" name="Google Shape;371;p34"/>
            <p:cNvCxnSpPr/>
            <p:nvPr/>
          </p:nvCxnSpPr>
          <p:spPr>
            <a:xfrm>
              <a:off x="5927500" y="2869913"/>
              <a:ext cx="552000" cy="7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372" name="Google Shape;372;p34"/>
          <p:cNvCxnSpPr>
            <a:stCxn id="343" idx="3"/>
          </p:cNvCxnSpPr>
          <p:nvPr/>
        </p:nvCxnSpPr>
        <p:spPr>
          <a:xfrm>
            <a:off x="1768744" y="1357175"/>
            <a:ext cx="261900" cy="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73" name="Google Shape;373;p34"/>
          <p:cNvGrpSpPr/>
          <p:nvPr/>
        </p:nvGrpSpPr>
        <p:grpSpPr>
          <a:xfrm>
            <a:off x="5004375" y="3181338"/>
            <a:ext cx="1507250" cy="520200"/>
            <a:chOff x="4972250" y="2571738"/>
            <a:chExt cx="1507250" cy="520200"/>
          </a:xfrm>
        </p:grpSpPr>
        <p:grpSp>
          <p:nvGrpSpPr>
            <p:cNvPr id="374" name="Google Shape;374;p34"/>
            <p:cNvGrpSpPr/>
            <p:nvPr/>
          </p:nvGrpSpPr>
          <p:grpSpPr>
            <a:xfrm>
              <a:off x="4972250" y="2571738"/>
              <a:ext cx="1082700" cy="520200"/>
              <a:chOff x="3135575" y="2694350"/>
              <a:chExt cx="1082700" cy="520200"/>
            </a:xfrm>
          </p:grpSpPr>
          <p:sp>
            <p:nvSpPr>
              <p:cNvPr id="375" name="Google Shape;375;p34"/>
              <p:cNvSpPr txBox="1"/>
              <p:nvPr/>
            </p:nvSpPr>
            <p:spPr>
              <a:xfrm>
                <a:off x="3148100" y="2694350"/>
                <a:ext cx="905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ID : test1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76" name="Google Shape;376;p34"/>
              <p:cNvSpPr txBox="1"/>
              <p:nvPr/>
            </p:nvSpPr>
            <p:spPr>
              <a:xfrm>
                <a:off x="3135575" y="2916350"/>
                <a:ext cx="1082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PW : test1  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377" name="Google Shape;377;p34"/>
            <p:cNvCxnSpPr/>
            <p:nvPr/>
          </p:nvCxnSpPr>
          <p:spPr>
            <a:xfrm>
              <a:off x="5927500" y="2869913"/>
              <a:ext cx="552000" cy="7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378" name="Google Shape;378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02925" y="3244350"/>
            <a:ext cx="1547425" cy="59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34"/>
          <p:cNvCxnSpPr>
            <a:stCxn id="344" idx="3"/>
            <a:endCxn id="376" idx="1"/>
          </p:cNvCxnSpPr>
          <p:nvPr/>
        </p:nvCxnSpPr>
        <p:spPr>
          <a:xfrm>
            <a:off x="4694975" y="1375650"/>
            <a:ext cx="309300" cy="21768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34"/>
          <p:cNvCxnSpPr>
            <a:stCxn id="344" idx="3"/>
            <a:endCxn id="364" idx="1"/>
          </p:cNvCxnSpPr>
          <p:nvPr/>
        </p:nvCxnSpPr>
        <p:spPr>
          <a:xfrm>
            <a:off x="4694975" y="1375650"/>
            <a:ext cx="309300" cy="1209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34"/>
          <p:cNvCxnSpPr>
            <a:stCxn id="382" idx="3"/>
            <a:endCxn id="383" idx="1"/>
          </p:cNvCxnSpPr>
          <p:nvPr/>
        </p:nvCxnSpPr>
        <p:spPr>
          <a:xfrm>
            <a:off x="2943150" y="4206150"/>
            <a:ext cx="681600" cy="315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34"/>
          <p:cNvSpPr/>
          <p:nvPr/>
        </p:nvSpPr>
        <p:spPr>
          <a:xfrm>
            <a:off x="178650" y="3346350"/>
            <a:ext cx="2764500" cy="171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24863" y="3867450"/>
            <a:ext cx="2453625" cy="13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4"/>
          <p:cNvSpPr txBox="1"/>
          <p:nvPr/>
        </p:nvSpPr>
        <p:spPr>
          <a:xfrm>
            <a:off x="0" y="1841050"/>
            <a:ext cx="10965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logincheck.jsp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34"/>
          <p:cNvSpPr txBox="1"/>
          <p:nvPr/>
        </p:nvSpPr>
        <p:spPr>
          <a:xfrm>
            <a:off x="3598425" y="3552450"/>
            <a:ext cx="10965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login.jsp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5"/>
          <p:cNvSpPr txBox="1"/>
          <p:nvPr>
            <p:ph type="ctrTitle"/>
          </p:nvPr>
        </p:nvSpPr>
        <p:spPr>
          <a:xfrm>
            <a:off x="84325" y="-34050"/>
            <a:ext cx="334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게시판(Boardlist)</a:t>
            </a:r>
            <a:endParaRPr sz="3000"/>
          </a:p>
        </p:txBody>
      </p:sp>
      <p:pic>
        <p:nvPicPr>
          <p:cNvPr id="391" name="Google Shape;3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6825"/>
            <a:ext cx="6704851" cy="278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46450"/>
            <a:ext cx="6704849" cy="102644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5"/>
          <p:cNvSpPr txBox="1"/>
          <p:nvPr/>
        </p:nvSpPr>
        <p:spPr>
          <a:xfrm>
            <a:off x="0" y="303515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1 Page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35"/>
          <p:cNvSpPr txBox="1"/>
          <p:nvPr/>
        </p:nvSpPr>
        <p:spPr>
          <a:xfrm>
            <a:off x="0" y="43881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 Page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5" name="Google Shape;39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5825" y="896575"/>
            <a:ext cx="628050" cy="185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35"/>
          <p:cNvCxnSpPr/>
          <p:nvPr/>
        </p:nvCxnSpPr>
        <p:spPr>
          <a:xfrm>
            <a:off x="6487750" y="1330100"/>
            <a:ext cx="537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p35"/>
          <p:cNvSpPr txBox="1"/>
          <p:nvPr/>
        </p:nvSpPr>
        <p:spPr>
          <a:xfrm>
            <a:off x="7633875" y="1146150"/>
            <a:ext cx="1429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Lato"/>
                <a:ea typeface="Lato"/>
                <a:cs typeface="Lato"/>
                <a:sym typeface="Lato"/>
              </a:rPr>
              <a:t>글 목록을 보면 조회수 증가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35"/>
          <p:cNvSpPr txBox="1"/>
          <p:nvPr/>
        </p:nvSpPr>
        <p:spPr>
          <a:xfrm>
            <a:off x="0" y="4668000"/>
            <a:ext cx="2663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Lato"/>
                <a:ea typeface="Lato"/>
                <a:cs typeface="Lato"/>
                <a:sym typeface="Lato"/>
              </a:rPr>
              <a:t>게시물 10개 씩 Pagenation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/>
          <p:nvPr>
            <p:ph type="ctrTitle"/>
          </p:nvPr>
        </p:nvSpPr>
        <p:spPr>
          <a:xfrm>
            <a:off x="84325" y="-34050"/>
            <a:ext cx="334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게시판(Boardlist)</a:t>
            </a:r>
            <a:endParaRPr sz="3000"/>
          </a:p>
        </p:txBody>
      </p:sp>
      <p:pic>
        <p:nvPicPr>
          <p:cNvPr id="404" name="Google Shape;4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6825"/>
            <a:ext cx="4676199" cy="19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725" y="556825"/>
            <a:ext cx="628050" cy="185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36"/>
          <p:cNvCxnSpPr/>
          <p:nvPr/>
        </p:nvCxnSpPr>
        <p:spPr>
          <a:xfrm flipH="1" rot="10800000">
            <a:off x="4485525" y="1025900"/>
            <a:ext cx="629700" cy="4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36"/>
          <p:cNvSpPr txBox="1"/>
          <p:nvPr/>
        </p:nvSpPr>
        <p:spPr>
          <a:xfrm>
            <a:off x="5737775" y="410350"/>
            <a:ext cx="1429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Lato"/>
                <a:ea typeface="Lato"/>
                <a:cs typeface="Lato"/>
                <a:sym typeface="Lato"/>
              </a:rPr>
              <a:t>글 목록을 보면 조회수 증가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8" name="Google Shape;4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16275"/>
            <a:ext cx="3246402" cy="27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8162" y="3654725"/>
            <a:ext cx="3018926" cy="1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6"/>
          <p:cNvSpPr/>
          <p:nvPr/>
        </p:nvSpPr>
        <p:spPr>
          <a:xfrm>
            <a:off x="2095975" y="2101150"/>
            <a:ext cx="366000" cy="16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1" name="Google Shape;411;p36"/>
          <p:cNvCxnSpPr>
            <a:stCxn id="410" idx="2"/>
            <a:endCxn id="408" idx="0"/>
          </p:cNvCxnSpPr>
          <p:nvPr/>
        </p:nvCxnSpPr>
        <p:spPr>
          <a:xfrm rot="5400000">
            <a:off x="1876975" y="2014150"/>
            <a:ext cx="148200" cy="655800"/>
          </a:xfrm>
          <a:prstGeom prst="bentConnector3">
            <a:avLst>
              <a:gd fmla="val 5004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2" name="Google Shape;412;p36"/>
          <p:cNvCxnSpPr>
            <a:stCxn id="408" idx="3"/>
            <a:endCxn id="409" idx="1"/>
          </p:cNvCxnSpPr>
          <p:nvPr/>
        </p:nvCxnSpPr>
        <p:spPr>
          <a:xfrm>
            <a:off x="3246402" y="3779987"/>
            <a:ext cx="561900" cy="619200"/>
          </a:xfrm>
          <a:prstGeom prst="bentConnector3">
            <a:avLst>
              <a:gd fmla="val 4998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13" name="Google Shape;41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5425" y="652050"/>
            <a:ext cx="2928575" cy="291963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6"/>
          <p:cNvSpPr/>
          <p:nvPr/>
        </p:nvSpPr>
        <p:spPr>
          <a:xfrm>
            <a:off x="2095975" y="2101150"/>
            <a:ext cx="366000" cy="16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6"/>
          <p:cNvSpPr/>
          <p:nvPr/>
        </p:nvSpPr>
        <p:spPr>
          <a:xfrm>
            <a:off x="6330625" y="2536550"/>
            <a:ext cx="2010600" cy="16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6" name="Google Shape;416;p36"/>
          <p:cNvCxnSpPr>
            <a:stCxn id="405" idx="3"/>
            <a:endCxn id="413" idx="1"/>
          </p:cNvCxnSpPr>
          <p:nvPr/>
        </p:nvCxnSpPr>
        <p:spPr>
          <a:xfrm>
            <a:off x="5737775" y="1486450"/>
            <a:ext cx="477600" cy="6255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/>
          <p:nvPr>
            <p:ph type="ctrTitle"/>
          </p:nvPr>
        </p:nvSpPr>
        <p:spPr>
          <a:xfrm>
            <a:off x="84325" y="-34050"/>
            <a:ext cx="34248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게시판(BoardAdd)</a:t>
            </a:r>
            <a:endParaRPr sz="3000"/>
          </a:p>
        </p:txBody>
      </p:sp>
      <p:pic>
        <p:nvPicPr>
          <p:cNvPr id="422" name="Google Shape;4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300" y="2660150"/>
            <a:ext cx="3567325" cy="248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399" y="3480238"/>
            <a:ext cx="2957400" cy="8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6150"/>
            <a:ext cx="4506751" cy="17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8725" y="756825"/>
            <a:ext cx="4506750" cy="17361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" name="Google Shape;426;p37"/>
          <p:cNvCxnSpPr>
            <a:stCxn id="422" idx="3"/>
            <a:endCxn id="423" idx="1"/>
          </p:cNvCxnSpPr>
          <p:nvPr/>
        </p:nvCxnSpPr>
        <p:spPr>
          <a:xfrm>
            <a:off x="5815625" y="3901812"/>
            <a:ext cx="384900" cy="1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7" name="Google Shape;42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800" y="4050350"/>
            <a:ext cx="1658087" cy="10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7"/>
          <p:cNvSpPr/>
          <p:nvPr/>
        </p:nvSpPr>
        <p:spPr>
          <a:xfrm>
            <a:off x="531300" y="2801300"/>
            <a:ext cx="1211100" cy="46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여부</a:t>
            </a:r>
            <a:endParaRPr/>
          </a:p>
        </p:txBody>
      </p:sp>
      <p:cxnSp>
        <p:nvCxnSpPr>
          <p:cNvPr id="429" name="Google Shape;429;p37"/>
          <p:cNvCxnSpPr>
            <a:stCxn id="428" idx="3"/>
            <a:endCxn id="422" idx="1"/>
          </p:cNvCxnSpPr>
          <p:nvPr/>
        </p:nvCxnSpPr>
        <p:spPr>
          <a:xfrm>
            <a:off x="1742400" y="3034850"/>
            <a:ext cx="505800" cy="8670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30" name="Google Shape;430;p37"/>
          <p:cNvGrpSpPr/>
          <p:nvPr/>
        </p:nvGrpSpPr>
        <p:grpSpPr>
          <a:xfrm>
            <a:off x="155550" y="2242875"/>
            <a:ext cx="981300" cy="558425"/>
            <a:chOff x="155550" y="2242875"/>
            <a:chExt cx="981300" cy="558425"/>
          </a:xfrm>
        </p:grpSpPr>
        <p:cxnSp>
          <p:nvCxnSpPr>
            <p:cNvPr id="431" name="Google Shape;431;p37"/>
            <p:cNvCxnSpPr>
              <a:endCxn id="428" idx="0"/>
            </p:cNvCxnSpPr>
            <p:nvPr/>
          </p:nvCxnSpPr>
          <p:spPr>
            <a:xfrm>
              <a:off x="155550" y="2518700"/>
              <a:ext cx="981300" cy="282600"/>
            </a:xfrm>
            <a:prstGeom prst="bentConnector2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2" name="Google Shape;432;p37"/>
            <p:cNvCxnSpPr/>
            <p:nvPr/>
          </p:nvCxnSpPr>
          <p:spPr>
            <a:xfrm flipH="1" rot="10800000">
              <a:off x="155650" y="2242875"/>
              <a:ext cx="7200" cy="282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33" name="Google Shape;433;p37"/>
          <p:cNvCxnSpPr>
            <a:stCxn id="428" idx="2"/>
            <a:endCxn id="427" idx="0"/>
          </p:cNvCxnSpPr>
          <p:nvPr/>
        </p:nvCxnSpPr>
        <p:spPr>
          <a:xfrm flipH="1" rot="-5400000">
            <a:off x="746100" y="3659150"/>
            <a:ext cx="782100" cy="6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37"/>
          <p:cNvCxnSpPr>
            <a:stCxn id="423" idx="0"/>
            <a:endCxn id="425" idx="3"/>
          </p:cNvCxnSpPr>
          <p:nvPr/>
        </p:nvCxnSpPr>
        <p:spPr>
          <a:xfrm flipH="1" rot="5400000">
            <a:off x="6179549" y="1980688"/>
            <a:ext cx="1855500" cy="11436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 txBox="1"/>
          <p:nvPr>
            <p:ph type="ctrTitle"/>
          </p:nvPr>
        </p:nvSpPr>
        <p:spPr>
          <a:xfrm>
            <a:off x="84325" y="-34050"/>
            <a:ext cx="4132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게시판(BoardUpdate)</a:t>
            </a:r>
            <a:endParaRPr sz="3000"/>
          </a:p>
        </p:txBody>
      </p:sp>
      <p:pic>
        <p:nvPicPr>
          <p:cNvPr id="440" name="Google Shape;4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75" y="756375"/>
            <a:ext cx="2073900" cy="8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88" y="1760550"/>
            <a:ext cx="2190276" cy="8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3500" y="1579663"/>
            <a:ext cx="2540400" cy="7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75" y="2945825"/>
            <a:ext cx="3030676" cy="212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9950" y="4211100"/>
            <a:ext cx="2353852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3775" y="3355300"/>
            <a:ext cx="3500223" cy="1788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p38"/>
          <p:cNvCxnSpPr>
            <a:stCxn id="440" idx="2"/>
            <a:endCxn id="441" idx="0"/>
          </p:cNvCxnSpPr>
          <p:nvPr/>
        </p:nvCxnSpPr>
        <p:spPr>
          <a:xfrm flipH="1" rot="-5400000">
            <a:off x="1535775" y="1668250"/>
            <a:ext cx="183900" cy="600"/>
          </a:xfrm>
          <a:prstGeom prst="bentConnector3">
            <a:avLst>
              <a:gd fmla="val 5001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" name="Google Shape;447;p38"/>
          <p:cNvCxnSpPr>
            <a:stCxn id="442" idx="2"/>
            <a:endCxn id="443" idx="0"/>
          </p:cNvCxnSpPr>
          <p:nvPr/>
        </p:nvCxnSpPr>
        <p:spPr>
          <a:xfrm rot="5400000">
            <a:off x="2725700" y="1127788"/>
            <a:ext cx="635400" cy="3000600"/>
          </a:xfrm>
          <a:prstGeom prst="bentConnector3">
            <a:avLst>
              <a:gd fmla="val 7731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38"/>
          <p:cNvCxnSpPr>
            <a:stCxn id="444" idx="3"/>
            <a:endCxn id="445" idx="1"/>
          </p:cNvCxnSpPr>
          <p:nvPr/>
        </p:nvCxnSpPr>
        <p:spPr>
          <a:xfrm flipH="1" rot="10800000">
            <a:off x="5413802" y="4249350"/>
            <a:ext cx="230100" cy="304800"/>
          </a:xfrm>
          <a:prstGeom prst="bentConnector3">
            <a:avLst>
              <a:gd fmla="val 4997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49" name="Google Shape;449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1042975"/>
            <a:ext cx="381000" cy="24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38"/>
          <p:cNvCxnSpPr>
            <a:stCxn id="449" idx="3"/>
            <a:endCxn id="440" idx="1"/>
          </p:cNvCxnSpPr>
          <p:nvPr/>
        </p:nvCxnSpPr>
        <p:spPr>
          <a:xfrm>
            <a:off x="381000" y="1166800"/>
            <a:ext cx="209400" cy="600"/>
          </a:xfrm>
          <a:prstGeom prst="bentConnector3">
            <a:avLst>
              <a:gd fmla="val 5001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1" name="Google Shape;451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84600" y="652038"/>
            <a:ext cx="2518205" cy="73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38"/>
          <p:cNvCxnSpPr>
            <a:stCxn id="441" idx="3"/>
            <a:endCxn id="451" idx="1"/>
          </p:cNvCxnSpPr>
          <p:nvPr/>
        </p:nvCxnSpPr>
        <p:spPr>
          <a:xfrm flipH="1" rot="10800000">
            <a:off x="2722563" y="1017263"/>
            <a:ext cx="561900" cy="1183800"/>
          </a:xfrm>
          <a:prstGeom prst="bentConnector3">
            <a:avLst>
              <a:gd fmla="val 5001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38"/>
          <p:cNvCxnSpPr>
            <a:stCxn id="441" idx="3"/>
            <a:endCxn id="442" idx="1"/>
          </p:cNvCxnSpPr>
          <p:nvPr/>
        </p:nvCxnSpPr>
        <p:spPr>
          <a:xfrm flipH="1" rot="10800000">
            <a:off x="2722563" y="1945163"/>
            <a:ext cx="550800" cy="255900"/>
          </a:xfrm>
          <a:prstGeom prst="bentConnector3">
            <a:avLst>
              <a:gd fmla="val 5001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38"/>
          <p:cNvCxnSpPr>
            <a:stCxn id="443" idx="3"/>
            <a:endCxn id="444" idx="0"/>
          </p:cNvCxnSpPr>
          <p:nvPr/>
        </p:nvCxnSpPr>
        <p:spPr>
          <a:xfrm>
            <a:off x="3058451" y="4006562"/>
            <a:ext cx="1178400" cy="2046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5" name="Google Shape;455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76399" y="685625"/>
            <a:ext cx="3267600" cy="20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"/>
          <p:cNvSpPr txBox="1"/>
          <p:nvPr>
            <p:ph type="ctrTitle"/>
          </p:nvPr>
        </p:nvSpPr>
        <p:spPr>
          <a:xfrm>
            <a:off x="84325" y="-34050"/>
            <a:ext cx="43446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게시판(BoardDelete)</a:t>
            </a:r>
            <a:endParaRPr sz="3000"/>
          </a:p>
        </p:txBody>
      </p:sp>
      <p:pic>
        <p:nvPicPr>
          <p:cNvPr id="461" name="Google Shape;4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0" y="3264700"/>
            <a:ext cx="2132351" cy="6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175" y="2724138"/>
            <a:ext cx="3429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275" y="4304187"/>
            <a:ext cx="2257791" cy="5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8125" y="4540901"/>
            <a:ext cx="1995825" cy="5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8007" y="3904200"/>
            <a:ext cx="1877943" cy="5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50" y="573775"/>
            <a:ext cx="4506750" cy="17361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39"/>
          <p:cNvCxnSpPr>
            <a:stCxn id="462" idx="2"/>
            <a:endCxn id="461" idx="0"/>
          </p:cNvCxnSpPr>
          <p:nvPr/>
        </p:nvCxnSpPr>
        <p:spPr>
          <a:xfrm flipH="1" rot="-5400000">
            <a:off x="953125" y="3103713"/>
            <a:ext cx="321600" cy="600"/>
          </a:xfrm>
          <a:prstGeom prst="bentConnector3">
            <a:avLst>
              <a:gd fmla="val 49983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39"/>
          <p:cNvCxnSpPr>
            <a:stCxn id="461" idx="2"/>
            <a:endCxn id="463" idx="0"/>
          </p:cNvCxnSpPr>
          <p:nvPr/>
        </p:nvCxnSpPr>
        <p:spPr>
          <a:xfrm flipH="1" rot="-5400000">
            <a:off x="907675" y="4097275"/>
            <a:ext cx="413100" cy="6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39"/>
          <p:cNvCxnSpPr>
            <a:stCxn id="463" idx="3"/>
            <a:endCxn id="465" idx="1"/>
          </p:cNvCxnSpPr>
          <p:nvPr/>
        </p:nvCxnSpPr>
        <p:spPr>
          <a:xfrm flipH="1" rot="10800000">
            <a:off x="2242516" y="4180750"/>
            <a:ext cx="555600" cy="414300"/>
          </a:xfrm>
          <a:prstGeom prst="bentConnector3">
            <a:avLst>
              <a:gd fmla="val 4999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39"/>
          <p:cNvCxnSpPr>
            <a:stCxn id="463" idx="3"/>
            <a:endCxn id="464" idx="1"/>
          </p:cNvCxnSpPr>
          <p:nvPr/>
        </p:nvCxnSpPr>
        <p:spPr>
          <a:xfrm>
            <a:off x="2242516" y="4595050"/>
            <a:ext cx="555600" cy="2367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1" name="Google Shape;471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83600" y="1112025"/>
            <a:ext cx="4506751" cy="17395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39"/>
          <p:cNvCxnSpPr>
            <a:stCxn id="465" idx="0"/>
            <a:endCxn id="471" idx="2"/>
          </p:cNvCxnSpPr>
          <p:nvPr/>
        </p:nvCxnSpPr>
        <p:spPr>
          <a:xfrm rot="-5400000">
            <a:off x="3210928" y="3377550"/>
            <a:ext cx="10527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39"/>
          <p:cNvCxnSpPr>
            <a:stCxn id="462" idx="0"/>
          </p:cNvCxnSpPr>
          <p:nvPr/>
        </p:nvCxnSpPr>
        <p:spPr>
          <a:xfrm rot="10800000">
            <a:off x="1110925" y="2299338"/>
            <a:ext cx="2700" cy="42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474" name="Google Shape;474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98750" y="3103002"/>
            <a:ext cx="4045249" cy="15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0"/>
          <p:cNvSpPr txBox="1"/>
          <p:nvPr>
            <p:ph type="ctrTitle"/>
          </p:nvPr>
        </p:nvSpPr>
        <p:spPr>
          <a:xfrm>
            <a:off x="84325" y="-34050"/>
            <a:ext cx="52599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게시판(Comment Insert)</a:t>
            </a:r>
            <a:endParaRPr sz="3000"/>
          </a:p>
        </p:txBody>
      </p:sp>
      <p:pic>
        <p:nvPicPr>
          <p:cNvPr id="480" name="Google Shape;4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9575"/>
            <a:ext cx="4806901" cy="15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000" y="2350288"/>
            <a:ext cx="2634900" cy="7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62" y="3265000"/>
            <a:ext cx="4739175" cy="184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40"/>
          <p:cNvCxnSpPr>
            <a:stCxn id="480" idx="2"/>
            <a:endCxn id="481" idx="0"/>
          </p:cNvCxnSpPr>
          <p:nvPr/>
        </p:nvCxnSpPr>
        <p:spPr>
          <a:xfrm flipH="1" rot="-5400000">
            <a:off x="2327550" y="2273800"/>
            <a:ext cx="152400" cy="6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4" name="Google Shape;484;p40"/>
          <p:cNvCxnSpPr>
            <a:stCxn id="481" idx="2"/>
            <a:endCxn id="482" idx="0"/>
          </p:cNvCxnSpPr>
          <p:nvPr/>
        </p:nvCxnSpPr>
        <p:spPr>
          <a:xfrm flipH="1" rot="-5400000">
            <a:off x="2332500" y="3193438"/>
            <a:ext cx="1425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485" name="Google Shape;485;p40"/>
          <p:cNvGrpSpPr/>
          <p:nvPr/>
        </p:nvGrpSpPr>
        <p:grpSpPr>
          <a:xfrm>
            <a:off x="4985600" y="609574"/>
            <a:ext cx="4072776" cy="852047"/>
            <a:chOff x="4773350" y="2269324"/>
            <a:chExt cx="4072776" cy="852047"/>
          </a:xfrm>
        </p:grpSpPr>
        <p:pic>
          <p:nvPicPr>
            <p:cNvPr id="486" name="Google Shape;486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73350" y="2269324"/>
              <a:ext cx="4072776" cy="8520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40"/>
            <p:cNvSpPr/>
            <p:nvPr/>
          </p:nvSpPr>
          <p:spPr>
            <a:xfrm>
              <a:off x="4827487" y="2939775"/>
              <a:ext cx="3964500" cy="1524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8" name="Google Shape;48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5605" y="1547677"/>
            <a:ext cx="3433599" cy="24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5600" y="4018800"/>
            <a:ext cx="3568024" cy="11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1"/>
          <p:cNvSpPr txBox="1"/>
          <p:nvPr>
            <p:ph type="ctrTitle"/>
          </p:nvPr>
        </p:nvSpPr>
        <p:spPr>
          <a:xfrm>
            <a:off x="84325" y="-34050"/>
            <a:ext cx="52599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게시판(Comment Update)</a:t>
            </a:r>
            <a:endParaRPr sz="3000"/>
          </a:p>
        </p:txBody>
      </p:sp>
      <p:pic>
        <p:nvPicPr>
          <p:cNvPr id="495" name="Google Shape;4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3" y="533147"/>
            <a:ext cx="4345025" cy="20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7700" y="473575"/>
            <a:ext cx="2552675" cy="7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2275" y="1322138"/>
            <a:ext cx="2773025" cy="43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3788" y="1896613"/>
            <a:ext cx="2609999" cy="7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5038" y="2854475"/>
            <a:ext cx="4348128" cy="20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1"/>
          <p:cNvSpPr/>
          <p:nvPr/>
        </p:nvSpPr>
        <p:spPr>
          <a:xfrm>
            <a:off x="329550" y="2007800"/>
            <a:ext cx="224400" cy="12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1" name="Google Shape;501;p41"/>
          <p:cNvCxnSpPr>
            <a:stCxn id="495" idx="3"/>
            <a:endCxn id="496" idx="1"/>
          </p:cNvCxnSpPr>
          <p:nvPr/>
        </p:nvCxnSpPr>
        <p:spPr>
          <a:xfrm flipH="1" rot="10800000">
            <a:off x="4497427" y="845560"/>
            <a:ext cx="1000200" cy="693600"/>
          </a:xfrm>
          <a:prstGeom prst="bentConnector3">
            <a:avLst>
              <a:gd fmla="val 48325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02" name="Google Shape;502;p41"/>
          <p:cNvCxnSpPr>
            <a:stCxn id="495" idx="3"/>
            <a:endCxn id="497" idx="1"/>
          </p:cNvCxnSpPr>
          <p:nvPr/>
        </p:nvCxnSpPr>
        <p:spPr>
          <a:xfrm>
            <a:off x="4497427" y="1539160"/>
            <a:ext cx="944700" cy="6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03" name="Google Shape;503;p41"/>
          <p:cNvCxnSpPr>
            <a:stCxn id="497" idx="2"/>
            <a:endCxn id="498" idx="0"/>
          </p:cNvCxnSpPr>
          <p:nvPr/>
        </p:nvCxnSpPr>
        <p:spPr>
          <a:xfrm flipH="1" rot="-5400000">
            <a:off x="6758888" y="1826076"/>
            <a:ext cx="140400" cy="600"/>
          </a:xfrm>
          <a:prstGeom prst="bentConnector3">
            <a:avLst>
              <a:gd fmla="val 50013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04" name="Google Shape;504;p41"/>
          <p:cNvCxnSpPr>
            <a:stCxn id="498" idx="2"/>
            <a:endCxn id="499" idx="0"/>
          </p:cNvCxnSpPr>
          <p:nvPr/>
        </p:nvCxnSpPr>
        <p:spPr>
          <a:xfrm flipH="1" rot="-5400000">
            <a:off x="6722137" y="2747312"/>
            <a:ext cx="213900" cy="600"/>
          </a:xfrm>
          <a:prstGeom prst="bentConnector3">
            <a:avLst>
              <a:gd fmla="val 4998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05" name="Google Shape;505;p41"/>
          <p:cNvSpPr/>
          <p:nvPr/>
        </p:nvSpPr>
        <p:spPr>
          <a:xfrm>
            <a:off x="4871675" y="4122750"/>
            <a:ext cx="868200" cy="34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834850" y="1846575"/>
            <a:ext cx="7775400" cy="25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u="none" cap="none" strike="noStrike">
                <a:latin typeface="Courier New"/>
                <a:ea typeface="Courier New"/>
                <a:cs typeface="Courier New"/>
                <a:sym typeface="Courier New"/>
              </a:rPr>
              <a:t>주제       </a:t>
            </a:r>
            <a:r>
              <a:rPr b="1" i="0" lang="ko" u="none" cap="none" strike="noStrike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국내 여행지 추천 사이트</a:t>
            </a:r>
            <a:endParaRPr b="1" i="0" u="none" cap="none" strike="noStrike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  	      </a:t>
            </a:r>
            <a:r>
              <a:rPr lang="ko" sz="900">
                <a:latin typeface="Courier New"/>
                <a:ea typeface="Courier New"/>
                <a:cs typeface="Courier New"/>
                <a:sym typeface="Courier New"/>
              </a:rPr>
              <a:t>-&gt; 여행지 추천 및 간단한 나만의 여행 계획 수립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i="0" sz="1000" u="none" cap="none" strike="noStrike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latin typeface="Courier New"/>
                <a:ea typeface="Courier New"/>
                <a:cs typeface="Courier New"/>
                <a:sym typeface="Courier New"/>
              </a:rPr>
              <a:t>타겟 사이트</a:t>
            </a:r>
            <a:r>
              <a:rPr i="0" lang="ko" sz="1000" u="none" cap="none" strike="noStrike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0" lang="ko" sz="900" u="sng" cap="none" strike="noStrike"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https://travelweek.visitkorea.or.kr/</a:t>
            </a:r>
            <a:r>
              <a:rPr lang="ko" sz="900" u="sng"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	</a:t>
            </a:r>
            <a:r>
              <a:rPr i="0" lang="ko" sz="900" u="sng" cap="none" strike="noStrike"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(</a:t>
            </a:r>
            <a:r>
              <a:rPr lang="ko" sz="900" u="sng"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여행주간)</a:t>
            </a:r>
            <a:endParaRPr i="0" sz="900" u="sng" cap="none" strike="noStrike">
              <a:latin typeface="Courier New"/>
              <a:ea typeface="Courier New"/>
              <a:cs typeface="Courier New"/>
              <a:sym typeface="Courier New"/>
              <a:hlinkClick r:id="rId7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i="0" sz="1000" u="none" cap="none" strike="noStrike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 sz="1000">
                <a:latin typeface="Courier New"/>
                <a:ea typeface="Courier New"/>
                <a:cs typeface="Courier New"/>
                <a:sym typeface="Courier New"/>
              </a:rPr>
              <a:t>제작 기간</a:t>
            </a:r>
            <a:r>
              <a:rPr lang="ko" sz="1000">
                <a:latin typeface="Courier New"/>
                <a:ea typeface="Courier New"/>
                <a:cs typeface="Courier New"/>
                <a:sym typeface="Courier New"/>
              </a:rPr>
              <a:t>      19/6/17 ~ 19/7/1 (약 2주)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latin typeface="Gulim"/>
              <a:ea typeface="Gulim"/>
              <a:cs typeface="Gulim"/>
              <a:sym typeface="Guli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latin typeface="Gulim"/>
              <a:ea typeface="Gulim"/>
              <a:cs typeface="Gulim"/>
              <a:sym typeface="Guli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 txBox="1"/>
          <p:nvPr>
            <p:ph type="ctrTitle"/>
          </p:nvPr>
        </p:nvSpPr>
        <p:spPr>
          <a:xfrm>
            <a:off x="-275050" y="-83575"/>
            <a:ext cx="29640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Project 개요</a:t>
            </a:r>
            <a:endParaRPr sz="3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2"/>
          <p:cNvSpPr txBox="1"/>
          <p:nvPr>
            <p:ph type="ctrTitle"/>
          </p:nvPr>
        </p:nvSpPr>
        <p:spPr>
          <a:xfrm>
            <a:off x="84325" y="-34050"/>
            <a:ext cx="52599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게시판(Comment Delete)</a:t>
            </a:r>
            <a:endParaRPr sz="3000"/>
          </a:p>
        </p:txBody>
      </p:sp>
      <p:pic>
        <p:nvPicPr>
          <p:cNvPr id="511" name="Google Shape;5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25" y="559725"/>
            <a:ext cx="4348128" cy="20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2"/>
          <p:cNvSpPr/>
          <p:nvPr/>
        </p:nvSpPr>
        <p:spPr>
          <a:xfrm>
            <a:off x="465425" y="2015900"/>
            <a:ext cx="195900" cy="13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0650" y="2812725"/>
            <a:ext cx="5259901" cy="202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5350" y="1087903"/>
            <a:ext cx="3278714" cy="955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42"/>
          <p:cNvCxnSpPr>
            <a:stCxn id="511" idx="3"/>
            <a:endCxn id="514" idx="1"/>
          </p:cNvCxnSpPr>
          <p:nvPr/>
        </p:nvCxnSpPr>
        <p:spPr>
          <a:xfrm>
            <a:off x="4432453" y="1565738"/>
            <a:ext cx="10629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16" name="Google Shape;516;p42"/>
          <p:cNvCxnSpPr>
            <a:stCxn id="511" idx="3"/>
            <a:endCxn id="513" idx="0"/>
          </p:cNvCxnSpPr>
          <p:nvPr/>
        </p:nvCxnSpPr>
        <p:spPr>
          <a:xfrm>
            <a:off x="4432453" y="1565738"/>
            <a:ext cx="498000" cy="12471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17" name="Google Shape;517;p42"/>
          <p:cNvCxnSpPr/>
          <p:nvPr/>
        </p:nvCxnSpPr>
        <p:spPr>
          <a:xfrm>
            <a:off x="1718425" y="4340375"/>
            <a:ext cx="614100" cy="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8" name="Google Shape;518;p42"/>
          <p:cNvSpPr txBox="1"/>
          <p:nvPr/>
        </p:nvSpPr>
        <p:spPr>
          <a:xfrm>
            <a:off x="336575" y="4144925"/>
            <a:ext cx="13347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Lato"/>
                <a:ea typeface="Lato"/>
                <a:cs typeface="Lato"/>
                <a:sym typeface="Lato"/>
              </a:rPr>
              <a:t>aa아이디의 글 삭제 됨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650" y="1280575"/>
            <a:ext cx="5401349" cy="38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03000"/>
            <a:ext cx="5921751" cy="4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3"/>
          <p:cNvSpPr txBox="1"/>
          <p:nvPr>
            <p:ph type="ctrTitle"/>
          </p:nvPr>
        </p:nvSpPr>
        <p:spPr>
          <a:xfrm>
            <a:off x="84325" y="-34050"/>
            <a:ext cx="52599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게시판(Comment Source)</a:t>
            </a:r>
            <a:endParaRPr sz="3000"/>
          </a:p>
        </p:txBody>
      </p:sp>
      <p:sp>
        <p:nvSpPr>
          <p:cNvPr id="526" name="Google Shape;526;p43"/>
          <p:cNvSpPr txBox="1"/>
          <p:nvPr/>
        </p:nvSpPr>
        <p:spPr>
          <a:xfrm>
            <a:off x="0" y="496400"/>
            <a:ext cx="10965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boardView</a:t>
            </a:r>
            <a:r>
              <a:rPr lang="ko" sz="1100">
                <a:latin typeface="Lato"/>
                <a:ea typeface="Lato"/>
                <a:cs typeface="Lato"/>
                <a:sym typeface="Lato"/>
              </a:rPr>
              <a:t>.jsp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43"/>
          <p:cNvSpPr txBox="1"/>
          <p:nvPr/>
        </p:nvSpPr>
        <p:spPr>
          <a:xfrm>
            <a:off x="7041300" y="930425"/>
            <a:ext cx="20289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comment</a:t>
            </a:r>
            <a:r>
              <a:rPr lang="ko" sz="1100">
                <a:latin typeface="Lato"/>
                <a:ea typeface="Lato"/>
                <a:cs typeface="Lato"/>
                <a:sym typeface="Lato"/>
              </a:rPr>
              <a:t>UpdateDelete.jsp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8" name="Google Shape;528;p43"/>
          <p:cNvCxnSpPr>
            <a:stCxn id="524" idx="3"/>
            <a:endCxn id="523" idx="0"/>
          </p:cNvCxnSpPr>
          <p:nvPr/>
        </p:nvCxnSpPr>
        <p:spPr>
          <a:xfrm>
            <a:off x="5921751" y="1020013"/>
            <a:ext cx="521700" cy="2607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29" name="Google Shape;529;p43"/>
          <p:cNvSpPr/>
          <p:nvPr/>
        </p:nvSpPr>
        <p:spPr>
          <a:xfrm>
            <a:off x="5083925" y="2254950"/>
            <a:ext cx="4060200" cy="108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19" y="2394525"/>
            <a:ext cx="2657575" cy="827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p43"/>
          <p:cNvCxnSpPr>
            <a:stCxn id="529" idx="1"/>
            <a:endCxn id="530" idx="3"/>
          </p:cNvCxnSpPr>
          <p:nvPr/>
        </p:nvCxnSpPr>
        <p:spPr>
          <a:xfrm flipH="1">
            <a:off x="2741825" y="2795700"/>
            <a:ext cx="2342100" cy="12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750" y="152400"/>
            <a:ext cx="446145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4"/>
          <p:cNvSpPr/>
          <p:nvPr/>
        </p:nvSpPr>
        <p:spPr>
          <a:xfrm>
            <a:off x="6113000" y="1824725"/>
            <a:ext cx="710400" cy="68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8" name="Google Shape;538;p44"/>
          <p:cNvCxnSpPr>
            <a:stCxn id="539" idx="3"/>
            <a:endCxn id="537" idx="1"/>
          </p:cNvCxnSpPr>
          <p:nvPr/>
        </p:nvCxnSpPr>
        <p:spPr>
          <a:xfrm flipH="1" rot="10800000">
            <a:off x="3854375" y="2166725"/>
            <a:ext cx="2258700" cy="72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39" name="Google Shape;539;p44"/>
          <p:cNvSpPr txBox="1"/>
          <p:nvPr/>
        </p:nvSpPr>
        <p:spPr>
          <a:xfrm>
            <a:off x="1752575" y="2508725"/>
            <a:ext cx="21018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각 지역별 관광 명소를 보여주는 페이지를 띄운다.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0" name="Google Shape;54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000" y="3517717"/>
            <a:ext cx="108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85" y="3517725"/>
            <a:ext cx="108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8963" y="3517737"/>
            <a:ext cx="108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61108" y="3517724"/>
            <a:ext cx="108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25" y="152400"/>
            <a:ext cx="4282950" cy="206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5" y="955650"/>
            <a:ext cx="61299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975" y="508325"/>
            <a:ext cx="1564550" cy="8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5"/>
          <p:cNvSpPr txBox="1"/>
          <p:nvPr/>
        </p:nvSpPr>
        <p:spPr>
          <a:xfrm>
            <a:off x="6720600" y="111425"/>
            <a:ext cx="1659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TravelDTO.java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45"/>
          <p:cNvSpPr/>
          <p:nvPr/>
        </p:nvSpPr>
        <p:spPr>
          <a:xfrm>
            <a:off x="3151750" y="1738875"/>
            <a:ext cx="1434900" cy="152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5"/>
          <p:cNvSpPr txBox="1"/>
          <p:nvPr/>
        </p:nvSpPr>
        <p:spPr>
          <a:xfrm>
            <a:off x="6597250" y="3345775"/>
            <a:ext cx="2283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이름과 사진 , 태그로 입력된 멤버 테마 장소를 db에서 불러옴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4" name="Google Shape;55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175" y="1640700"/>
            <a:ext cx="4471199" cy="321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46"/>
          <p:cNvPicPr preferRelativeResize="0"/>
          <p:nvPr/>
        </p:nvPicPr>
        <p:blipFill rotWithShape="1">
          <a:blip r:embed="rId3">
            <a:alphaModFix/>
          </a:blip>
          <a:srcRect b="0" l="30738" r="0" t="9297"/>
          <a:stretch/>
        </p:blipFill>
        <p:spPr>
          <a:xfrm>
            <a:off x="197975" y="182025"/>
            <a:ext cx="4374025" cy="347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100" y="1813075"/>
            <a:ext cx="4267201" cy="3081577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6"/>
          <p:cNvSpPr/>
          <p:nvPr/>
        </p:nvSpPr>
        <p:spPr>
          <a:xfrm>
            <a:off x="2291402" y="2211200"/>
            <a:ext cx="571500" cy="21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6"/>
          <p:cNvSpPr txBox="1"/>
          <p:nvPr/>
        </p:nvSpPr>
        <p:spPr>
          <a:xfrm>
            <a:off x="866475" y="3861075"/>
            <a:ext cx="29670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목록에 추가 혹은 목록에서 제거 버튼을 누르면 최근본목록추가.jsp 로 dto값을 보냄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63" name="Google Shape;563;p46"/>
          <p:cNvCxnSpPr>
            <a:stCxn id="561" idx="2"/>
            <a:endCxn id="562" idx="0"/>
          </p:cNvCxnSpPr>
          <p:nvPr/>
        </p:nvCxnSpPr>
        <p:spPr>
          <a:xfrm flipH="1">
            <a:off x="2350052" y="2426300"/>
            <a:ext cx="227100" cy="1434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4" name="Google Shape;564;p46"/>
          <p:cNvCxnSpPr/>
          <p:nvPr/>
        </p:nvCxnSpPr>
        <p:spPr>
          <a:xfrm flipH="1" rot="10800000">
            <a:off x="3702600" y="3382150"/>
            <a:ext cx="1433400" cy="922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5" name="Google Shape;565;p46"/>
          <p:cNvCxnSpPr>
            <a:stCxn id="561" idx="3"/>
          </p:cNvCxnSpPr>
          <p:nvPr/>
        </p:nvCxnSpPr>
        <p:spPr>
          <a:xfrm flipH="1" rot="10800000">
            <a:off x="2862902" y="1132250"/>
            <a:ext cx="1903200" cy="118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6" name="Google Shape;566;p46"/>
          <p:cNvSpPr txBox="1"/>
          <p:nvPr/>
        </p:nvSpPr>
        <p:spPr>
          <a:xfrm>
            <a:off x="4817875" y="932500"/>
            <a:ext cx="3737400" cy="39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List DB에 추가하여 찜목록에 출력되게 함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47"/>
          <p:cNvPicPr preferRelativeResize="0"/>
          <p:nvPr/>
        </p:nvPicPr>
        <p:blipFill rotWithShape="1">
          <a:blip r:embed="rId3">
            <a:alphaModFix/>
          </a:blip>
          <a:srcRect b="0" l="45722" r="0" t="0"/>
          <a:stretch/>
        </p:blipFill>
        <p:spPr>
          <a:xfrm>
            <a:off x="153526" y="1163375"/>
            <a:ext cx="4029274" cy="366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575" y="206698"/>
            <a:ext cx="4984024" cy="27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7"/>
          <p:cNvSpPr/>
          <p:nvPr/>
        </p:nvSpPr>
        <p:spPr>
          <a:xfrm>
            <a:off x="3690800" y="3288750"/>
            <a:ext cx="419400" cy="133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7"/>
          <p:cNvSpPr txBox="1"/>
          <p:nvPr/>
        </p:nvSpPr>
        <p:spPr>
          <a:xfrm>
            <a:off x="4253650" y="3569250"/>
            <a:ext cx="22737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최근본목록추가.jsp 에서 session 넘겨 출력!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" y="507650"/>
            <a:ext cx="663461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8"/>
          <p:cNvSpPr/>
          <p:nvPr/>
        </p:nvSpPr>
        <p:spPr>
          <a:xfrm>
            <a:off x="1033775" y="1562100"/>
            <a:ext cx="2118900" cy="18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1" name="Google Shape;581;p48"/>
          <p:cNvCxnSpPr>
            <a:stCxn id="580" idx="3"/>
          </p:cNvCxnSpPr>
          <p:nvPr/>
        </p:nvCxnSpPr>
        <p:spPr>
          <a:xfrm>
            <a:off x="3152675" y="1654950"/>
            <a:ext cx="3915000" cy="2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2" name="Google Shape;582;p48"/>
          <p:cNvSpPr txBox="1"/>
          <p:nvPr/>
        </p:nvSpPr>
        <p:spPr>
          <a:xfrm>
            <a:off x="7126875" y="629375"/>
            <a:ext cx="1998300" cy="76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ato"/>
                <a:ea typeface="Lato"/>
                <a:cs typeface="Lato"/>
                <a:sym typeface="Lato"/>
              </a:rPr>
              <a:t>지역, 테마를 검색하여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ato"/>
                <a:ea typeface="Lato"/>
                <a:cs typeface="Lato"/>
                <a:sym typeface="Lato"/>
              </a:rPr>
              <a:t>찜목록에 있는 자료 중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ato"/>
                <a:ea typeface="Lato"/>
                <a:cs typeface="Lato"/>
                <a:sym typeface="Lato"/>
              </a:rPr>
              <a:t>검색하여 출력한다.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3" name="Google Shape;583;p48"/>
          <p:cNvSpPr/>
          <p:nvPr/>
        </p:nvSpPr>
        <p:spPr>
          <a:xfrm>
            <a:off x="4664500" y="2906025"/>
            <a:ext cx="1293000" cy="18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4" name="Google Shape;584;p48"/>
          <p:cNvCxnSpPr/>
          <p:nvPr/>
        </p:nvCxnSpPr>
        <p:spPr>
          <a:xfrm flipH="1" rot="10800000">
            <a:off x="5957486" y="2967678"/>
            <a:ext cx="1169400" cy="1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5" name="Google Shape;585;p48"/>
          <p:cNvSpPr txBox="1"/>
          <p:nvPr/>
        </p:nvSpPr>
        <p:spPr>
          <a:xfrm>
            <a:off x="7145700" y="2984775"/>
            <a:ext cx="1998300" cy="76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Lato"/>
                <a:ea typeface="Lato"/>
                <a:cs typeface="Lato"/>
                <a:sym typeface="Lato"/>
              </a:rPr>
              <a:t>이름을 텍스트로</a:t>
            </a:r>
            <a:r>
              <a:rPr lang="ko" sz="1200">
                <a:latin typeface="Lato"/>
                <a:ea typeface="Lato"/>
                <a:cs typeface="Lato"/>
                <a:sym typeface="Lato"/>
              </a:rPr>
              <a:t> 검색하여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Lato"/>
                <a:ea typeface="Lato"/>
                <a:cs typeface="Lato"/>
                <a:sym typeface="Lato"/>
              </a:rPr>
              <a:t>찜목록에 있는 자료 중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Lato"/>
                <a:ea typeface="Lato"/>
                <a:cs typeface="Lato"/>
                <a:sym typeface="Lato"/>
              </a:rPr>
              <a:t>검색하여 출력한다.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6" name="Google Shape;5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6863" y="1436450"/>
            <a:ext cx="1401825" cy="14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49"/>
          <p:cNvPicPr preferRelativeResize="0"/>
          <p:nvPr/>
        </p:nvPicPr>
        <p:blipFill rotWithShape="1">
          <a:blip r:embed="rId3">
            <a:alphaModFix/>
          </a:blip>
          <a:srcRect b="0" l="18849" r="19751" t="0"/>
          <a:stretch/>
        </p:blipFill>
        <p:spPr>
          <a:xfrm>
            <a:off x="4351875" y="1094975"/>
            <a:ext cx="4589002" cy="36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50" y="940974"/>
            <a:ext cx="3549849" cy="39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9"/>
          <p:cNvSpPr txBox="1"/>
          <p:nvPr/>
        </p:nvSpPr>
        <p:spPr>
          <a:xfrm>
            <a:off x="506150" y="650900"/>
            <a:ext cx="49383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크롤링 참고 사이트  </a:t>
            </a:r>
            <a:r>
              <a:rPr lang="ko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https://www.ggtour.or.kr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50"/>
          <p:cNvPicPr preferRelativeResize="0"/>
          <p:nvPr/>
        </p:nvPicPr>
        <p:blipFill rotWithShape="1">
          <a:blip r:embed="rId3">
            <a:alphaModFix/>
          </a:blip>
          <a:srcRect b="0" l="19254" r="19699" t="0"/>
          <a:stretch/>
        </p:blipFill>
        <p:spPr>
          <a:xfrm>
            <a:off x="4344025" y="1042850"/>
            <a:ext cx="4723151" cy="37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525" y="1185325"/>
            <a:ext cx="3954325" cy="3459506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0"/>
          <p:cNvSpPr/>
          <p:nvPr/>
        </p:nvSpPr>
        <p:spPr>
          <a:xfrm>
            <a:off x="4471375" y="1896100"/>
            <a:ext cx="1026000" cy="67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1" name="Google Shape;601;p50"/>
          <p:cNvCxnSpPr>
            <a:stCxn id="600" idx="0"/>
          </p:cNvCxnSpPr>
          <p:nvPr/>
        </p:nvCxnSpPr>
        <p:spPr>
          <a:xfrm flipH="1" rot="10800000">
            <a:off x="4984375" y="962200"/>
            <a:ext cx="293700" cy="933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2" name="Google Shape;602;p50"/>
          <p:cNvSpPr txBox="1"/>
          <p:nvPr/>
        </p:nvSpPr>
        <p:spPr>
          <a:xfrm>
            <a:off x="4754375" y="615400"/>
            <a:ext cx="22995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사진 선택 시 링크로 이동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50"/>
          <p:cNvSpPr/>
          <p:nvPr/>
        </p:nvSpPr>
        <p:spPr>
          <a:xfrm>
            <a:off x="902350" y="2483250"/>
            <a:ext cx="1128300" cy="17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0"/>
          <p:cNvSpPr txBox="1"/>
          <p:nvPr/>
        </p:nvSpPr>
        <p:spPr>
          <a:xfrm>
            <a:off x="1591850" y="1853525"/>
            <a:ext cx="22995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끌고 와지는 주소에 맞춰서 주소 추가 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1"/>
          <p:cNvSpPr txBox="1"/>
          <p:nvPr>
            <p:ph type="ctrTitle"/>
          </p:nvPr>
        </p:nvSpPr>
        <p:spPr>
          <a:xfrm>
            <a:off x="144950" y="1244500"/>
            <a:ext cx="8902800" cy="3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800"/>
              <a:t>프로젝트를 진행하면서 시간과 주석의 중요함을 크게 느꼈습니다.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800"/>
              <a:t>시간이 부족해 제대로 구현하지 못하거나 일부분만 구현한 기능이 많았고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800"/>
              <a:t>나중에 기능을 추가하거나 보완할 때 주석의 부재로 인해 큰 불편을 겪었습니다.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800"/>
              <a:t>특히 다른 팀원분들과 같이 구현하는 부분에서 필요성을 크게 느꼈습니다.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800"/>
              <a:t>다음 프로젝트를 시작할 때 이번 프로젝트에서 느낀점을 잘 활용할 수 있도록 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800"/>
              <a:t>최선을 다해야할 것입니다:)</a:t>
            </a:r>
            <a:endParaRPr b="0" sz="1800"/>
          </a:p>
        </p:txBody>
      </p:sp>
      <p:sp>
        <p:nvSpPr>
          <p:cNvPr id="610" name="Google Shape;610;p51"/>
          <p:cNvSpPr txBox="1"/>
          <p:nvPr>
            <p:ph type="ctrTitle"/>
          </p:nvPr>
        </p:nvSpPr>
        <p:spPr>
          <a:xfrm>
            <a:off x="84325" y="-34050"/>
            <a:ext cx="4161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소감 - 김민중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ctrTitle"/>
          </p:nvPr>
        </p:nvSpPr>
        <p:spPr>
          <a:xfrm>
            <a:off x="0" y="-60825"/>
            <a:ext cx="29640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활용 기술</a:t>
            </a:r>
            <a:endParaRPr sz="3000"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925" y="395488"/>
            <a:ext cx="2485450" cy="132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beaver logoì ëí ì´ë¯¸ì§ ê²ìê²°ê³¼"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50" y="625275"/>
            <a:ext cx="2219750" cy="863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ysqlì ëí ì´ë¯¸ì§ ê²ìê²°ê³¼" id="107" name="Google Shape;1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757157"/>
            <a:ext cx="2365524" cy="1233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ysql workbench logoì ëí ì´ë¯¸ì§ ê²ìê²°ê³¼" id="108" name="Google Shape;108;p16"/>
          <p:cNvPicPr preferRelativeResize="0"/>
          <p:nvPr/>
        </p:nvPicPr>
        <p:blipFill rotWithShape="1">
          <a:blip r:embed="rId6">
            <a:alphaModFix/>
          </a:blip>
          <a:srcRect b="17391" l="20699" r="20209" t="18030"/>
          <a:stretch/>
        </p:blipFill>
        <p:spPr>
          <a:xfrm>
            <a:off x="152400" y="2405450"/>
            <a:ext cx="1948075" cy="12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 rotWithShape="1">
          <a:blip r:embed="rId7">
            <a:alphaModFix/>
          </a:blip>
          <a:srcRect b="7732" l="25568" r="26432" t="0"/>
          <a:stretch/>
        </p:blipFill>
        <p:spPr>
          <a:xfrm>
            <a:off x="2741900" y="3171169"/>
            <a:ext cx="1514900" cy="181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2325" y="3833352"/>
            <a:ext cx="2570721" cy="12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60400" y="2294425"/>
            <a:ext cx="1323475" cy="1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73575" y="3016825"/>
            <a:ext cx="1368200" cy="74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47800" y="1910013"/>
            <a:ext cx="1323475" cy="1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45475" y="680514"/>
            <a:ext cx="2964000" cy="147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13">
            <a:alphaModFix/>
          </a:blip>
          <a:srcRect b="5362" l="24716" r="24645" t="5709"/>
          <a:stretch/>
        </p:blipFill>
        <p:spPr>
          <a:xfrm>
            <a:off x="4061400" y="1498350"/>
            <a:ext cx="1228324" cy="10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19125" y="2988328"/>
            <a:ext cx="863925" cy="8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36250" y="3981499"/>
            <a:ext cx="1947613" cy="9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1650" y="1626175"/>
            <a:ext cx="2660250" cy="55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536544" y="2200288"/>
            <a:ext cx="2452675" cy="742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2"/>
          <p:cNvSpPr txBox="1"/>
          <p:nvPr>
            <p:ph type="ctrTitle"/>
          </p:nvPr>
        </p:nvSpPr>
        <p:spPr>
          <a:xfrm>
            <a:off x="144950" y="1244500"/>
            <a:ext cx="8902800" cy="3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800"/>
              <a:t>2차 프로젝트에서 조장을 맡으면서 프로젝트를 이끌어가는게 힘들다는 것을 깨달은 것 같습니다.  프로젝트 진행상황을 체크하면서 코딩을 한다는게 생각보다 어렵다는 것을 깨달았고, 정보처리기사 시험을 준비하면서 동시에 진행하다보니 생각했던 기능들을 다 구현하지 못한 아쉬움이 남는 것 같습니다. 그래도 좋은 조원들을 만나서 즐겁게 진행하고, 각자의 아이디어들을 모으고 최소한의 기능들은 구현하고 충돌 없이 순조롭게 진행되어서 좋았습니다:&gt;</a:t>
            </a:r>
            <a:endParaRPr b="0" sz="1800"/>
          </a:p>
        </p:txBody>
      </p:sp>
      <p:sp>
        <p:nvSpPr>
          <p:cNvPr id="616" name="Google Shape;616;p52"/>
          <p:cNvSpPr txBox="1"/>
          <p:nvPr>
            <p:ph type="ctrTitle"/>
          </p:nvPr>
        </p:nvSpPr>
        <p:spPr>
          <a:xfrm>
            <a:off x="84325" y="-27625"/>
            <a:ext cx="4942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소감 - 민병호</a:t>
            </a:r>
            <a:endParaRPr sz="3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3"/>
          <p:cNvSpPr txBox="1"/>
          <p:nvPr>
            <p:ph type="ctrTitle"/>
          </p:nvPr>
        </p:nvSpPr>
        <p:spPr>
          <a:xfrm>
            <a:off x="367900" y="1244500"/>
            <a:ext cx="8327400" cy="3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800"/>
              <a:t>1차 프로젝트에 비해 사용한 기능도 많고, 더 복잡해진 코드를 사용한다는 점이 초반에 힘들었지만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800"/>
              <a:t>든든한 조원들 덕분에 무사히 완성시킬 수 있었습니다 .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800"/>
              <a:t>또한, 지금까지 배웠던 요소들을 다시 한번 되새길 수 있었던 뜻깊은 시간이었습니다:)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  <p:sp>
        <p:nvSpPr>
          <p:cNvPr id="622" name="Google Shape;622;p53"/>
          <p:cNvSpPr txBox="1"/>
          <p:nvPr>
            <p:ph type="ctrTitle"/>
          </p:nvPr>
        </p:nvSpPr>
        <p:spPr>
          <a:xfrm>
            <a:off x="84325" y="-34050"/>
            <a:ext cx="4161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소감-장채연</a:t>
            </a:r>
            <a:endParaRPr sz="3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4"/>
          <p:cNvSpPr txBox="1"/>
          <p:nvPr>
            <p:ph type="ctrTitle"/>
          </p:nvPr>
        </p:nvSpPr>
        <p:spPr>
          <a:xfrm>
            <a:off x="-362400" y="-42700"/>
            <a:ext cx="55044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GITHUB(형상관리)</a:t>
            </a:r>
            <a:endParaRPr/>
          </a:p>
        </p:txBody>
      </p:sp>
      <p:sp>
        <p:nvSpPr>
          <p:cNvPr id="628" name="Google Shape;628;p54"/>
          <p:cNvSpPr txBox="1"/>
          <p:nvPr>
            <p:ph idx="1" type="subTitle"/>
          </p:nvPr>
        </p:nvSpPr>
        <p:spPr>
          <a:xfrm>
            <a:off x="25" y="2469225"/>
            <a:ext cx="914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https://github.com/tatarls/ProjectGa.git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ctrTitle"/>
          </p:nvPr>
        </p:nvSpPr>
        <p:spPr>
          <a:xfrm>
            <a:off x="-176350" y="0"/>
            <a:ext cx="21630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역할 분담</a:t>
            </a:r>
            <a:endParaRPr sz="3000"/>
          </a:p>
        </p:txBody>
      </p:sp>
      <p:sp>
        <p:nvSpPr>
          <p:cNvPr id="125" name="Google Shape;125;p17"/>
          <p:cNvSpPr/>
          <p:nvPr/>
        </p:nvSpPr>
        <p:spPr>
          <a:xfrm>
            <a:off x="476750" y="2778237"/>
            <a:ext cx="1009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메인화면</a:t>
            </a:r>
            <a:endParaRPr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2254594" y="1410550"/>
            <a:ext cx="1009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회원가입 및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2254594" y="1928737"/>
            <a:ext cx="1009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</a:t>
            </a:r>
            <a:endParaRPr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2254594" y="2778237"/>
            <a:ext cx="1009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여행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3826154" y="2497555"/>
            <a:ext cx="1009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지역별</a:t>
            </a:r>
            <a:endParaRPr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3826154" y="3022022"/>
            <a:ext cx="1009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테마별</a:t>
            </a:r>
            <a:endParaRPr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2254594" y="3672005"/>
            <a:ext cx="1009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추천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사이트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2254594" y="4172403"/>
            <a:ext cx="1009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개인별</a:t>
            </a:r>
            <a:endParaRPr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여행지</a:t>
            </a:r>
            <a:endParaRPr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3" name="Google Shape;133;p17"/>
          <p:cNvCxnSpPr>
            <a:stCxn id="125" idx="3"/>
            <a:endCxn id="126" idx="1"/>
          </p:cNvCxnSpPr>
          <p:nvPr/>
        </p:nvCxnSpPr>
        <p:spPr>
          <a:xfrm flipH="1" rot="10800000">
            <a:off x="1485950" y="1613637"/>
            <a:ext cx="768600" cy="1367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4" name="Google Shape;134;p17"/>
          <p:cNvCxnSpPr>
            <a:stCxn id="125" idx="3"/>
            <a:endCxn id="127" idx="1"/>
          </p:cNvCxnSpPr>
          <p:nvPr/>
        </p:nvCxnSpPr>
        <p:spPr>
          <a:xfrm flipH="1" rot="10800000">
            <a:off x="1485950" y="2131737"/>
            <a:ext cx="768600" cy="849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5" name="Google Shape;135;p17"/>
          <p:cNvCxnSpPr>
            <a:stCxn id="125" idx="3"/>
            <a:endCxn id="128" idx="1"/>
          </p:cNvCxnSpPr>
          <p:nvPr/>
        </p:nvCxnSpPr>
        <p:spPr>
          <a:xfrm>
            <a:off x="1485950" y="2981337"/>
            <a:ext cx="7686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6" name="Google Shape;136;p17"/>
          <p:cNvCxnSpPr>
            <a:stCxn id="125" idx="3"/>
            <a:endCxn id="131" idx="1"/>
          </p:cNvCxnSpPr>
          <p:nvPr/>
        </p:nvCxnSpPr>
        <p:spPr>
          <a:xfrm>
            <a:off x="1485950" y="2981337"/>
            <a:ext cx="768600" cy="893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7" name="Google Shape;137;p17"/>
          <p:cNvCxnSpPr>
            <a:stCxn id="125" idx="3"/>
            <a:endCxn id="132" idx="1"/>
          </p:cNvCxnSpPr>
          <p:nvPr/>
        </p:nvCxnSpPr>
        <p:spPr>
          <a:xfrm>
            <a:off x="1485950" y="2981337"/>
            <a:ext cx="768600" cy="1394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8" name="Google Shape;138;p17"/>
          <p:cNvCxnSpPr>
            <a:stCxn id="128" idx="3"/>
            <a:endCxn id="129" idx="1"/>
          </p:cNvCxnSpPr>
          <p:nvPr/>
        </p:nvCxnSpPr>
        <p:spPr>
          <a:xfrm flipH="1" rot="10800000">
            <a:off x="3263794" y="2700537"/>
            <a:ext cx="562500" cy="2808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9" name="Google Shape;139;p17"/>
          <p:cNvCxnSpPr>
            <a:stCxn id="128" idx="3"/>
            <a:endCxn id="130" idx="1"/>
          </p:cNvCxnSpPr>
          <p:nvPr/>
        </p:nvCxnSpPr>
        <p:spPr>
          <a:xfrm>
            <a:off x="3263794" y="2981337"/>
            <a:ext cx="562500" cy="2439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0" name="Google Shape;140;p17"/>
          <p:cNvSpPr/>
          <p:nvPr/>
        </p:nvSpPr>
        <p:spPr>
          <a:xfrm>
            <a:off x="3826154" y="3546497"/>
            <a:ext cx="1009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멤버별</a:t>
            </a:r>
            <a:endParaRPr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1" name="Google Shape;141;p17"/>
          <p:cNvCxnSpPr>
            <a:endCxn id="140" idx="1"/>
          </p:cNvCxnSpPr>
          <p:nvPr/>
        </p:nvCxnSpPr>
        <p:spPr>
          <a:xfrm flipH="1" rot="-5400000">
            <a:off x="3410054" y="3333497"/>
            <a:ext cx="546600" cy="285600"/>
          </a:xfrm>
          <a:prstGeom prst="bentConnector2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2" name="Google Shape;142;p17"/>
          <p:cNvSpPr txBox="1"/>
          <p:nvPr/>
        </p:nvSpPr>
        <p:spPr>
          <a:xfrm>
            <a:off x="5497250" y="1065325"/>
            <a:ext cx="3318000" cy="3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민병호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메인화면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회원가입 및 로그인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게시판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장채연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카테고리별 여행지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여행지 정보 수집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추천사이트 크롤링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최근 본 목록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김민중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여행지 찜 목록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찜 목록 추가, 제거, 검색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type="ctrTitle"/>
          </p:nvPr>
        </p:nvSpPr>
        <p:spPr>
          <a:xfrm>
            <a:off x="-176350" y="0"/>
            <a:ext cx="21630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DomTree</a:t>
            </a:r>
            <a:endParaRPr sz="3000"/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375" y="485525"/>
            <a:ext cx="2916275" cy="462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85525"/>
            <a:ext cx="3377750" cy="462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ctrTitle"/>
          </p:nvPr>
        </p:nvSpPr>
        <p:spPr>
          <a:xfrm>
            <a:off x="35125" y="-76200"/>
            <a:ext cx="28254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Class Diagram</a:t>
            </a:r>
            <a:endParaRPr sz="3000"/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975"/>
            <a:ext cx="9144001" cy="466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ctrTitle"/>
          </p:nvPr>
        </p:nvSpPr>
        <p:spPr>
          <a:xfrm>
            <a:off x="27550" y="2775"/>
            <a:ext cx="21630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흐름도</a:t>
            </a:r>
            <a:endParaRPr sz="3000"/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2891"/>
            <a:ext cx="9144000" cy="4660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" name="Google Shape;166;p21"/>
          <p:cNvGraphicFramePr/>
          <p:nvPr/>
        </p:nvGraphicFramePr>
        <p:xfrm>
          <a:off x="1299150" y="147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{C6695F6B-57E8-4CA5-8E1C-FA9D9808ED93}</a:tableStyleId>
              </a:tblPr>
              <a:tblGrid>
                <a:gridCol w="1644125"/>
                <a:gridCol w="976275"/>
                <a:gridCol w="838025"/>
                <a:gridCol w="654525"/>
                <a:gridCol w="1034725"/>
                <a:gridCol w="1303500"/>
              </a:tblGrid>
              <a:tr h="29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FIELD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TYPE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KEY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Default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Extra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2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NAME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pri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1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REGION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PLACE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THEME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MEMBER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1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PICTURE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7" name="Google Shape;167;p21"/>
          <p:cNvSpPr txBox="1"/>
          <p:nvPr>
            <p:ph type="ctrTitle"/>
          </p:nvPr>
        </p:nvSpPr>
        <p:spPr>
          <a:xfrm>
            <a:off x="-183075" y="-69475"/>
            <a:ext cx="32007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DB스키마(List)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